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8" r:id="rId2"/>
    <p:sldId id="263" r:id="rId3"/>
    <p:sldId id="262" r:id="rId4"/>
    <p:sldId id="264" r:id="rId5"/>
    <p:sldId id="265" r:id="rId6"/>
    <p:sldId id="266" r:id="rId7"/>
    <p:sldId id="267" r:id="rId8"/>
    <p:sldId id="268" r:id="rId9"/>
    <p:sldId id="273" r:id="rId10"/>
    <p:sldId id="271" r:id="rId11"/>
    <p:sldId id="274" r:id="rId12"/>
    <p:sldId id="275" r:id="rId13"/>
    <p:sldId id="276" r:id="rId14"/>
    <p:sldId id="277" r:id="rId15"/>
    <p:sldId id="278" r:id="rId16"/>
    <p:sldId id="279" r:id="rId17"/>
    <p:sldId id="280" r:id="rId18"/>
    <p:sldId id="281" r:id="rId19"/>
    <p:sldId id="282" r:id="rId20"/>
    <p:sldId id="283" r:id="rId21"/>
    <p:sldId id="284" r:id="rId22"/>
    <p:sldId id="285" r:id="rId23"/>
    <p:sldId id="286" r:id="rId24"/>
    <p:sldId id="287" r:id="rId25"/>
    <p:sldId id="288" r:id="rId26"/>
    <p:sldId id="289" r:id="rId27"/>
    <p:sldId id="290" r:id="rId28"/>
  </p:sldIdLst>
  <p:sldSz cx="9144000" cy="5143500" type="screen16x9"/>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9900"/>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aximized">
    <p:restoredLeft sz="34587" autoAdjust="0"/>
    <p:restoredTop sz="94612" autoAdjust="0"/>
  </p:normalViewPr>
  <p:slideViewPr>
    <p:cSldViewPr snapToGrid="0" snapToObjects="1">
      <p:cViewPr varScale="1">
        <p:scale>
          <a:sx n="139" d="100"/>
          <a:sy n="139" d="100"/>
        </p:scale>
        <p:origin x="390" y="102"/>
      </p:cViewPr>
      <p:guideLst>
        <p:guide orient="horz" pos="162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Intro Slide">
    <p:bg>
      <p:bgPr>
        <a:blipFill rotWithShape="1">
          <a:blip r:embed="rId2" cstate="screen">
            <a:extLst>
              <a:ext uri="{28A0092B-C50C-407E-A947-70E740481C1C}">
                <a14:useLocalDpi xmlns:a14="http://schemas.microsoft.com/office/drawing/2010/main"/>
              </a:ext>
            </a:extLst>
          </a:blip>
          <a:stretch>
            <a:fillRect/>
          </a:stretch>
        </a:blipFill>
        <a:effectLst/>
      </p:bgPr>
    </p:bg>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5B0F43B5-27D8-824C-B2DE-33AB2BBE4F86}" type="datetimeFigureOut">
              <a:rPr lang="en-US" smtClean="0"/>
              <a:t>7/15/2022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360D60D-3A96-DD4E-85F9-80978A27BCC8}" type="slidenum">
              <a:rPr lang="en-US" smtClean="0"/>
              <a:t>‹#›</a:t>
            </a:fld>
            <a:endParaRPr lang="en-US"/>
          </a:p>
        </p:txBody>
      </p:sp>
    </p:spTree>
    <p:extLst>
      <p:ext uri="{BB962C8B-B14F-4D97-AF65-F5344CB8AC3E}">
        <p14:creationId xmlns:p14="http://schemas.microsoft.com/office/powerpoint/2010/main" val="19185532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woObj" preserve="1">
  <p:cSld name="Two Content">
    <p:bg>
      <p:bgPr>
        <a:blipFill rotWithShape="1">
          <a:blip r:embed="rId2" cstate="screen">
            <a:extLst>
              <a:ext uri="{28A0092B-C50C-407E-A947-70E740481C1C}">
                <a14:useLocalDpi xmlns:a14="http://schemas.microsoft.com/office/drawing/2010/main"/>
              </a:ext>
            </a:extLst>
          </a:blip>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457200" y="1196198"/>
            <a:ext cx="4038600" cy="254555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196198"/>
            <a:ext cx="4038600" cy="254555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5B0F43B5-27D8-824C-B2DE-33AB2BBE4F86}" type="datetimeFigureOut">
              <a:rPr lang="en-US" smtClean="0"/>
              <a:t>7/15/2022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360D60D-3A96-DD4E-85F9-80978A27BCC8}" type="slidenum">
              <a:rPr lang="en-US" smtClean="0"/>
              <a:t>‹#›</a:t>
            </a:fld>
            <a:endParaRPr lang="en-US"/>
          </a:p>
        </p:txBody>
      </p:sp>
    </p:spTree>
    <p:extLst>
      <p:ext uri="{BB962C8B-B14F-4D97-AF65-F5344CB8AC3E}">
        <p14:creationId xmlns:p14="http://schemas.microsoft.com/office/powerpoint/2010/main" val="326197569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woTxTwoObj" preserve="1">
  <p:cSld name="Comparison">
    <p:bg>
      <p:bgPr>
        <a:blipFill rotWithShape="1">
          <a:blip r:embed="rId2" cstate="screen">
            <a:extLst>
              <a:ext uri="{28A0092B-C50C-407E-A947-70E740481C1C}">
                <a14:useLocalDpi xmlns:a14="http://schemas.microsoft.com/office/drawing/2010/main"/>
              </a:ext>
            </a:extLst>
          </a:blip>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05979"/>
            <a:ext cx="8229600" cy="85725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5B0F43B5-27D8-824C-B2DE-33AB2BBE4F86}" type="datetimeFigureOut">
              <a:rPr lang="en-US" smtClean="0"/>
              <a:t>7/15/2022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360D60D-3A96-DD4E-85F9-80978A27BCC8}" type="slidenum">
              <a:rPr lang="en-US" smtClean="0"/>
              <a:t>‹#›</a:t>
            </a:fld>
            <a:endParaRPr lang="en-US"/>
          </a:p>
        </p:txBody>
      </p:sp>
    </p:spTree>
    <p:extLst>
      <p:ext uri="{BB962C8B-B14F-4D97-AF65-F5344CB8AC3E}">
        <p14:creationId xmlns:p14="http://schemas.microsoft.com/office/powerpoint/2010/main" val="425545009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lide">
    <p:bg>
      <p:bgPr>
        <a:blipFill rotWithShape="1">
          <a:blip r:embed="rId2" cstate="screen">
            <a:extLst>
              <a:ext uri="{28A0092B-C50C-407E-A947-70E740481C1C}">
                <a14:useLocalDpi xmlns:a14="http://schemas.microsoft.com/office/drawing/2010/main"/>
              </a:ext>
            </a:extLst>
          </a:blip>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457200" y="2891125"/>
            <a:ext cx="4713461" cy="1102519"/>
          </a:xfrm>
        </p:spPr>
        <p:txBody>
          <a:bodyPr/>
          <a:lstStyle>
            <a:lvl1pPr>
              <a:defRPr>
                <a:effectLst>
                  <a:outerShdw blurRad="50800" dist="38100" dir="2700000" algn="tl" rotWithShape="0">
                    <a:srgbClr val="000000">
                      <a:alpha val="43000"/>
                    </a:srgbClr>
                  </a:outerShdw>
                </a:effectLst>
              </a:defRPr>
            </a:lvl1pPr>
          </a:lstStyle>
          <a:p>
            <a:r>
              <a:rPr lang="en-US" dirty="0"/>
              <a:t>Sermon Title</a:t>
            </a:r>
          </a:p>
        </p:txBody>
      </p:sp>
      <p:sp>
        <p:nvSpPr>
          <p:cNvPr id="4" name="Date Placeholder 3"/>
          <p:cNvSpPr>
            <a:spLocks noGrp="1"/>
          </p:cNvSpPr>
          <p:nvPr>
            <p:ph type="dt" sz="half" idx="10"/>
          </p:nvPr>
        </p:nvSpPr>
        <p:spPr/>
        <p:txBody>
          <a:bodyPr/>
          <a:lstStyle/>
          <a:p>
            <a:fld id="{5B0F43B5-27D8-824C-B2DE-33AB2BBE4F86}" type="datetimeFigureOut">
              <a:rPr lang="en-US" smtClean="0"/>
              <a:t>7/15/2022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360D60D-3A96-DD4E-85F9-80978A27BCC8}" type="slidenum">
              <a:rPr lang="en-US" smtClean="0"/>
              <a:t>‹#›</a:t>
            </a:fld>
            <a:endParaRPr lang="en-US"/>
          </a:p>
        </p:txBody>
      </p:sp>
      <p:sp>
        <p:nvSpPr>
          <p:cNvPr id="7" name="Text Placeholder 6"/>
          <p:cNvSpPr>
            <a:spLocks noGrp="1"/>
          </p:cNvSpPr>
          <p:nvPr>
            <p:ph type="body" sz="quarter" idx="13" hasCustomPrompt="1"/>
          </p:nvPr>
        </p:nvSpPr>
        <p:spPr>
          <a:xfrm>
            <a:off x="457200" y="4111772"/>
            <a:ext cx="4713288" cy="436563"/>
          </a:xfrm>
        </p:spPr>
        <p:txBody>
          <a:bodyPr/>
          <a:lstStyle>
            <a:lvl1pPr algn="ctr">
              <a:defRPr baseline="0"/>
            </a:lvl1pPr>
          </a:lstStyle>
          <a:p>
            <a:pPr lvl="0"/>
            <a:r>
              <a:rPr lang="en-US" dirty="0"/>
              <a:t>Presenter</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68409138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Bible Verse">
    <p:bg>
      <p:bgPr>
        <a:blipFill rotWithShape="1">
          <a:blip r:embed="rId2" cstate="screen">
            <a:extLst>
              <a:ext uri="{28A0092B-C50C-407E-A947-70E740481C1C}">
                <a14:useLocalDpi xmlns:a14="http://schemas.microsoft.com/office/drawing/2010/main"/>
              </a:ext>
            </a:extLst>
          </a:blip>
          <a:stretch>
            <a:fillRect/>
          </a:stretch>
        </a:blipFill>
        <a:effectLst/>
      </p:bgPr>
    </p:bg>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a:xfrm>
            <a:off x="457201" y="288750"/>
            <a:ext cx="4225338" cy="3394472"/>
          </a:xfrm>
        </p:spPr>
        <p:txBody>
          <a:bodyPr/>
          <a:lstStyle>
            <a:lvl1pPr>
              <a:defRPr baseline="0"/>
            </a:lvl1pPr>
          </a:lstStyle>
          <a:p>
            <a:pPr lvl="0"/>
            <a:r>
              <a:rPr lang="en-US" dirty="0"/>
              <a:t>Bible verse</a:t>
            </a:r>
          </a:p>
        </p:txBody>
      </p:sp>
      <p:sp>
        <p:nvSpPr>
          <p:cNvPr id="4" name="Date Placeholder 3"/>
          <p:cNvSpPr>
            <a:spLocks noGrp="1"/>
          </p:cNvSpPr>
          <p:nvPr>
            <p:ph type="dt" sz="half" idx="10"/>
          </p:nvPr>
        </p:nvSpPr>
        <p:spPr/>
        <p:txBody>
          <a:bodyPr/>
          <a:lstStyle/>
          <a:p>
            <a:fld id="{5B0F43B5-27D8-824C-B2DE-33AB2BBE4F86}" type="datetimeFigureOut">
              <a:rPr lang="en-US" smtClean="0"/>
              <a:t>7/15/2022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360D60D-3A96-DD4E-85F9-80978A27BCC8}" type="slidenum">
              <a:rPr lang="en-US" smtClean="0"/>
              <a:t>‹#›</a:t>
            </a:fld>
            <a:endParaRPr lang="en-US"/>
          </a:p>
        </p:txBody>
      </p:sp>
      <p:sp>
        <p:nvSpPr>
          <p:cNvPr id="7" name="Title 1"/>
          <p:cNvSpPr>
            <a:spLocks noGrp="1"/>
          </p:cNvSpPr>
          <p:nvPr>
            <p:ph type="title" hasCustomPrompt="1"/>
          </p:nvPr>
        </p:nvSpPr>
        <p:spPr>
          <a:xfrm>
            <a:off x="457200" y="4038611"/>
            <a:ext cx="4225339" cy="566615"/>
          </a:xfrm>
        </p:spPr>
        <p:txBody>
          <a:bodyPr>
            <a:noAutofit/>
          </a:bodyPr>
          <a:lstStyle>
            <a:lvl1pPr algn="l">
              <a:defRPr sz="4400" i="0" baseline="0"/>
            </a:lvl1pPr>
          </a:lstStyle>
          <a:p>
            <a:r>
              <a:rPr lang="en-US" dirty="0"/>
              <a:t>Bible Passage</a:t>
            </a:r>
          </a:p>
        </p:txBody>
      </p:sp>
    </p:spTree>
    <p:extLst>
      <p:ext uri="{BB962C8B-B14F-4D97-AF65-F5344CB8AC3E}">
        <p14:creationId xmlns:p14="http://schemas.microsoft.com/office/powerpoint/2010/main" val="28590070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ntent">
    <p:bg>
      <p:bgPr>
        <a:blipFill rotWithShape="1">
          <a:blip r:embed="rId2" cstate="screen">
            <a:extLst>
              <a:ext uri="{28A0092B-C50C-407E-A947-70E740481C1C}">
                <a14:useLocalDpi xmlns:a14="http://schemas.microsoft.com/office/drawing/2010/main"/>
              </a:ext>
            </a:extLst>
          </a:blip>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57200" y="4038611"/>
            <a:ext cx="4225339" cy="566615"/>
          </a:xfrm>
        </p:spPr>
        <p:txBody>
          <a:bodyPr>
            <a:normAutofit/>
          </a:bodyPr>
          <a:lstStyle>
            <a:lvl1pPr algn="l">
              <a:defRPr sz="2000" i="0" baseline="0"/>
            </a:lvl1pPr>
          </a:lstStyle>
          <a:p>
            <a:r>
              <a:rPr lang="en-US" dirty="0"/>
              <a:t>Citation or caption</a:t>
            </a:r>
          </a:p>
        </p:txBody>
      </p:sp>
      <p:sp>
        <p:nvSpPr>
          <p:cNvPr id="4" name="Date Placeholder 3"/>
          <p:cNvSpPr>
            <a:spLocks noGrp="1"/>
          </p:cNvSpPr>
          <p:nvPr>
            <p:ph type="dt" sz="half" idx="10"/>
          </p:nvPr>
        </p:nvSpPr>
        <p:spPr/>
        <p:txBody>
          <a:bodyPr/>
          <a:lstStyle/>
          <a:p>
            <a:fld id="{5B0F43B5-27D8-824C-B2DE-33AB2BBE4F86}" type="datetimeFigureOut">
              <a:rPr lang="en-US" smtClean="0"/>
              <a:t>7/15/2022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360D60D-3A96-DD4E-85F9-80978A27BCC8}" type="slidenum">
              <a:rPr lang="en-US" smtClean="0"/>
              <a:t>‹#›</a:t>
            </a:fld>
            <a:endParaRPr lang="en-US"/>
          </a:p>
        </p:txBody>
      </p:sp>
      <p:sp>
        <p:nvSpPr>
          <p:cNvPr id="7" name="Content Placeholder 2"/>
          <p:cNvSpPr>
            <a:spLocks noGrp="1"/>
          </p:cNvSpPr>
          <p:nvPr>
            <p:ph idx="1" hasCustomPrompt="1"/>
          </p:nvPr>
        </p:nvSpPr>
        <p:spPr>
          <a:xfrm>
            <a:off x="457201" y="288750"/>
            <a:ext cx="4225338" cy="3394472"/>
          </a:xfrm>
        </p:spPr>
        <p:txBody>
          <a:bodyPr/>
          <a:lstStyle>
            <a:lvl1pPr>
              <a:defRPr baseline="0"/>
            </a:lvl1pPr>
          </a:lstStyle>
          <a:p>
            <a:pPr lvl="0"/>
            <a:r>
              <a:rPr lang="en-US" dirty="0"/>
              <a:t>Quote or other content</a:t>
            </a:r>
          </a:p>
        </p:txBody>
      </p:sp>
    </p:spTree>
    <p:extLst>
      <p:ext uri="{BB962C8B-B14F-4D97-AF65-F5344CB8AC3E}">
        <p14:creationId xmlns:p14="http://schemas.microsoft.com/office/powerpoint/2010/main" val="315533701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Bible verse with picture">
    <p:bg>
      <p:bgPr>
        <a:solidFill>
          <a:schemeClr val="bg1"/>
        </a:solidFill>
        <a:effectLst/>
      </p:bgPr>
    </p:bg>
    <p:spTree>
      <p:nvGrpSpPr>
        <p:cNvPr id="1" name=""/>
        <p:cNvGrpSpPr/>
        <p:nvPr/>
      </p:nvGrpSpPr>
      <p:grpSpPr>
        <a:xfrm>
          <a:off x="0" y="0"/>
          <a:ext cx="0" cy="0"/>
          <a:chOff x="0" y="0"/>
          <a:chExt cx="0" cy="0"/>
        </a:xfrm>
      </p:grpSpPr>
      <p:sp>
        <p:nvSpPr>
          <p:cNvPr id="8" name="Content Placeholder 2"/>
          <p:cNvSpPr>
            <a:spLocks noGrp="1"/>
          </p:cNvSpPr>
          <p:nvPr>
            <p:ph sz="half" idx="1"/>
          </p:nvPr>
        </p:nvSpPr>
        <p:spPr>
          <a:xfrm>
            <a:off x="5113157" y="0"/>
            <a:ext cx="4039684" cy="5143499"/>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Picture Placeholder 6"/>
          <p:cNvSpPr>
            <a:spLocks noGrp="1"/>
          </p:cNvSpPr>
          <p:nvPr>
            <p:ph type="pic" sz="quarter" idx="15"/>
          </p:nvPr>
        </p:nvSpPr>
        <p:spPr>
          <a:xfrm>
            <a:off x="0" y="1"/>
            <a:ext cx="9143999" cy="5143499"/>
          </a:xfrm>
          <a:blipFill rotWithShape="1">
            <a:blip r:embed="rId2" cstate="screen">
              <a:extLst>
                <a:ext uri="{28A0092B-C50C-407E-A947-70E740481C1C}">
                  <a14:useLocalDpi xmlns:a14="http://schemas.microsoft.com/office/drawing/2010/main"/>
                </a:ext>
              </a:extLst>
            </a:blip>
            <a:stretch>
              <a:fillRect/>
            </a:stretch>
          </a:blipFill>
        </p:spPr>
        <p:txBody>
          <a:bodyPr/>
          <a:lstStyle/>
          <a:p>
            <a:r>
              <a:rPr lang="en-US"/>
              <a:t>Click icon to add picture</a:t>
            </a:r>
          </a:p>
        </p:txBody>
      </p:sp>
      <p:sp>
        <p:nvSpPr>
          <p:cNvPr id="10" name="Date Placeholder 9"/>
          <p:cNvSpPr>
            <a:spLocks noGrp="1"/>
          </p:cNvSpPr>
          <p:nvPr>
            <p:ph type="dt" sz="half" idx="10"/>
          </p:nvPr>
        </p:nvSpPr>
        <p:spPr/>
        <p:txBody>
          <a:bodyPr/>
          <a:lstStyle/>
          <a:p>
            <a:fld id="{5B0F43B5-27D8-824C-B2DE-33AB2BBE4F86}" type="datetimeFigureOut">
              <a:rPr lang="en-US" smtClean="0"/>
              <a:t>7/15/2022</a:t>
            </a:fld>
            <a:endParaRPr lang="en-US"/>
          </a:p>
        </p:txBody>
      </p:sp>
      <p:sp>
        <p:nvSpPr>
          <p:cNvPr id="11" name="Footer Placeholder 10"/>
          <p:cNvSpPr>
            <a:spLocks noGrp="1"/>
          </p:cNvSpPr>
          <p:nvPr>
            <p:ph type="ftr" sz="quarter" idx="11"/>
          </p:nvPr>
        </p:nvSpPr>
        <p:spPr/>
        <p:txBody>
          <a:bodyPr/>
          <a:lstStyle/>
          <a:p>
            <a:endParaRPr lang="en-US"/>
          </a:p>
        </p:txBody>
      </p:sp>
      <p:sp>
        <p:nvSpPr>
          <p:cNvPr id="12" name="Slide Number Placeholder 11"/>
          <p:cNvSpPr>
            <a:spLocks noGrp="1"/>
          </p:cNvSpPr>
          <p:nvPr>
            <p:ph type="sldNum" sz="quarter" idx="12"/>
          </p:nvPr>
        </p:nvSpPr>
        <p:spPr/>
        <p:txBody>
          <a:bodyPr/>
          <a:lstStyle/>
          <a:p>
            <a:fld id="{7360D60D-3A96-DD4E-85F9-80978A27BCC8}" type="slidenum">
              <a:rPr lang="en-US" smtClean="0"/>
              <a:t>‹#›</a:t>
            </a:fld>
            <a:endParaRPr lang="en-US"/>
          </a:p>
        </p:txBody>
      </p:sp>
      <p:sp>
        <p:nvSpPr>
          <p:cNvPr id="15" name="Content Placeholder 2"/>
          <p:cNvSpPr>
            <a:spLocks noGrp="1"/>
          </p:cNvSpPr>
          <p:nvPr>
            <p:ph idx="14" hasCustomPrompt="1"/>
          </p:nvPr>
        </p:nvSpPr>
        <p:spPr>
          <a:xfrm>
            <a:off x="457201" y="288750"/>
            <a:ext cx="4225338" cy="3394472"/>
          </a:xfrm>
        </p:spPr>
        <p:txBody>
          <a:bodyPr/>
          <a:lstStyle>
            <a:lvl1pPr>
              <a:defRPr baseline="0"/>
            </a:lvl1pPr>
          </a:lstStyle>
          <a:p>
            <a:pPr lvl="0"/>
            <a:r>
              <a:rPr lang="en-US" dirty="0"/>
              <a:t>Bible verse</a:t>
            </a:r>
          </a:p>
        </p:txBody>
      </p:sp>
      <p:sp>
        <p:nvSpPr>
          <p:cNvPr id="13" name="Title 1"/>
          <p:cNvSpPr>
            <a:spLocks noGrp="1"/>
          </p:cNvSpPr>
          <p:nvPr>
            <p:ph type="title" hasCustomPrompt="1"/>
          </p:nvPr>
        </p:nvSpPr>
        <p:spPr>
          <a:xfrm>
            <a:off x="457200" y="4038611"/>
            <a:ext cx="4225339" cy="566615"/>
          </a:xfrm>
        </p:spPr>
        <p:txBody>
          <a:bodyPr>
            <a:noAutofit/>
          </a:bodyPr>
          <a:lstStyle>
            <a:lvl1pPr algn="l">
              <a:defRPr sz="4400" i="0" baseline="0"/>
            </a:lvl1pPr>
          </a:lstStyle>
          <a:p>
            <a:r>
              <a:rPr lang="en-US" dirty="0"/>
              <a:t>Bible Passage</a:t>
            </a:r>
          </a:p>
        </p:txBody>
      </p:sp>
    </p:spTree>
    <p:extLst>
      <p:ext uri="{BB962C8B-B14F-4D97-AF65-F5344CB8AC3E}">
        <p14:creationId xmlns:p14="http://schemas.microsoft.com/office/powerpoint/2010/main" val="359750551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ntent with picture">
    <p:bg>
      <p:bgPr>
        <a:solidFill>
          <a:schemeClr val="bg1"/>
        </a:solidFill>
        <a:effectLst/>
      </p:bgPr>
    </p:bg>
    <p:spTree>
      <p:nvGrpSpPr>
        <p:cNvPr id="1" name=""/>
        <p:cNvGrpSpPr/>
        <p:nvPr/>
      </p:nvGrpSpPr>
      <p:grpSpPr>
        <a:xfrm>
          <a:off x="0" y="0"/>
          <a:ext cx="0" cy="0"/>
          <a:chOff x="0" y="0"/>
          <a:chExt cx="0" cy="0"/>
        </a:xfrm>
      </p:grpSpPr>
      <p:sp>
        <p:nvSpPr>
          <p:cNvPr id="8" name="Content Placeholder 2"/>
          <p:cNvSpPr>
            <a:spLocks noGrp="1"/>
          </p:cNvSpPr>
          <p:nvPr>
            <p:ph sz="half" idx="1"/>
          </p:nvPr>
        </p:nvSpPr>
        <p:spPr>
          <a:xfrm>
            <a:off x="5104316" y="0"/>
            <a:ext cx="4039684" cy="5143499"/>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Picture Placeholder 8"/>
          <p:cNvSpPr>
            <a:spLocks noGrp="1"/>
          </p:cNvSpPr>
          <p:nvPr>
            <p:ph type="pic" sz="quarter" idx="14"/>
          </p:nvPr>
        </p:nvSpPr>
        <p:spPr>
          <a:xfrm>
            <a:off x="0" y="0"/>
            <a:ext cx="9144000" cy="5143500"/>
          </a:xfrm>
          <a:blipFill rotWithShape="1">
            <a:blip r:embed="rId2" cstate="screen">
              <a:extLst>
                <a:ext uri="{28A0092B-C50C-407E-A947-70E740481C1C}">
                  <a14:useLocalDpi xmlns:a14="http://schemas.microsoft.com/office/drawing/2010/main"/>
                </a:ext>
              </a:extLst>
            </a:blip>
            <a:stretch>
              <a:fillRect/>
            </a:stretch>
          </a:blipFill>
        </p:spPr>
        <p:txBody>
          <a:bodyPr/>
          <a:lstStyle/>
          <a:p>
            <a:r>
              <a:rPr lang="en-US"/>
              <a:t>Click icon to add picture</a:t>
            </a:r>
          </a:p>
        </p:txBody>
      </p:sp>
      <p:sp>
        <p:nvSpPr>
          <p:cNvPr id="4" name="Date Placeholder 3"/>
          <p:cNvSpPr>
            <a:spLocks noGrp="1"/>
          </p:cNvSpPr>
          <p:nvPr>
            <p:ph type="dt" sz="half" idx="10"/>
          </p:nvPr>
        </p:nvSpPr>
        <p:spPr/>
        <p:txBody>
          <a:bodyPr/>
          <a:lstStyle/>
          <a:p>
            <a:fld id="{5B0F43B5-27D8-824C-B2DE-33AB2BBE4F86}" type="datetimeFigureOut">
              <a:rPr lang="en-US" smtClean="0"/>
              <a:t>7/15/2022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360D60D-3A96-DD4E-85F9-80978A27BCC8}" type="slidenum">
              <a:rPr lang="en-US" smtClean="0"/>
              <a:t>‹#›</a:t>
            </a:fld>
            <a:endParaRPr lang="en-US"/>
          </a:p>
        </p:txBody>
      </p:sp>
      <p:sp>
        <p:nvSpPr>
          <p:cNvPr id="13" name="Title 1"/>
          <p:cNvSpPr>
            <a:spLocks noGrp="1"/>
          </p:cNvSpPr>
          <p:nvPr>
            <p:ph type="title" hasCustomPrompt="1"/>
          </p:nvPr>
        </p:nvSpPr>
        <p:spPr>
          <a:xfrm>
            <a:off x="457200" y="4038611"/>
            <a:ext cx="4225339" cy="566615"/>
          </a:xfrm>
        </p:spPr>
        <p:txBody>
          <a:bodyPr>
            <a:normAutofit/>
          </a:bodyPr>
          <a:lstStyle>
            <a:lvl1pPr algn="l">
              <a:defRPr sz="2000" i="0" baseline="0"/>
            </a:lvl1pPr>
          </a:lstStyle>
          <a:p>
            <a:r>
              <a:rPr lang="en-US" dirty="0"/>
              <a:t>Citation or caption</a:t>
            </a:r>
          </a:p>
        </p:txBody>
      </p:sp>
      <p:sp>
        <p:nvSpPr>
          <p:cNvPr id="14" name="Content Placeholder 2"/>
          <p:cNvSpPr>
            <a:spLocks noGrp="1"/>
          </p:cNvSpPr>
          <p:nvPr>
            <p:ph idx="13" hasCustomPrompt="1"/>
          </p:nvPr>
        </p:nvSpPr>
        <p:spPr>
          <a:xfrm>
            <a:off x="457201" y="288750"/>
            <a:ext cx="4225338" cy="3394472"/>
          </a:xfrm>
        </p:spPr>
        <p:txBody>
          <a:bodyPr/>
          <a:lstStyle>
            <a:lvl1pPr>
              <a:defRPr baseline="0"/>
            </a:lvl1pPr>
          </a:lstStyle>
          <a:p>
            <a:pPr lvl="0"/>
            <a:r>
              <a:rPr lang="en-US" dirty="0"/>
              <a:t>Quote or other content</a:t>
            </a:r>
          </a:p>
        </p:txBody>
      </p:sp>
    </p:spTree>
    <p:extLst>
      <p:ext uri="{BB962C8B-B14F-4D97-AF65-F5344CB8AC3E}">
        <p14:creationId xmlns:p14="http://schemas.microsoft.com/office/powerpoint/2010/main" val="14798657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secHead" preserve="1">
  <p:cSld name="Section Header">
    <p:bg>
      <p:bgPr>
        <a:blipFill rotWithShape="1">
          <a:blip r:embed="rId2" cstate="screen">
            <a:extLst>
              <a:ext uri="{28A0092B-C50C-407E-A947-70E740481C1C}">
                <a14:useLocalDpi xmlns:a14="http://schemas.microsoft.com/office/drawing/2010/main"/>
              </a:ext>
            </a:extLst>
          </a:blip>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722313" y="3046484"/>
            <a:ext cx="7772400" cy="1021556"/>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1921343"/>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5B0F43B5-27D8-824C-B2DE-33AB2BBE4F86}" type="datetimeFigureOut">
              <a:rPr lang="en-US" smtClean="0"/>
              <a:t>7/15/2022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360D60D-3A96-DD4E-85F9-80978A27BCC8}" type="slidenum">
              <a:rPr lang="en-US" smtClean="0"/>
              <a:t>‹#›</a:t>
            </a:fld>
            <a:endParaRPr lang="en-US"/>
          </a:p>
        </p:txBody>
      </p:sp>
    </p:spTree>
    <p:extLst>
      <p:ext uri="{BB962C8B-B14F-4D97-AF65-F5344CB8AC3E}">
        <p14:creationId xmlns:p14="http://schemas.microsoft.com/office/powerpoint/2010/main" val="201357978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bg>
      <p:bgPr>
        <a:blipFill rotWithShape="1">
          <a:blip r:embed="rId2" cstate="screen">
            <a:extLst>
              <a:ext uri="{28A0092B-C50C-407E-A947-70E740481C1C}">
                <a14:useLocalDpi xmlns:a14="http://schemas.microsoft.com/office/drawing/2010/main"/>
              </a:ext>
            </a:extLst>
          </a:blip>
          <a:stretch>
            <a:fillRect/>
          </a:stretch>
        </a:blipFill>
        <a:effectLst/>
      </p:bgPr>
    </p:b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B0F43B5-27D8-824C-B2DE-33AB2BBE4F86}" type="datetimeFigureOut">
              <a:rPr lang="en-US" smtClean="0"/>
              <a:t>7/15/2022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360D60D-3A96-DD4E-85F9-80978A27BCC8}" type="slidenum">
              <a:rPr lang="en-US" smtClean="0"/>
              <a:t>‹#›</a:t>
            </a:fld>
            <a:endParaRPr lang="en-US"/>
          </a:p>
        </p:txBody>
      </p:sp>
    </p:spTree>
    <p:extLst>
      <p:ext uri="{BB962C8B-B14F-4D97-AF65-F5344CB8AC3E}">
        <p14:creationId xmlns:p14="http://schemas.microsoft.com/office/powerpoint/2010/main" val="202561571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bg>
      <p:bgPr>
        <a:blipFill rotWithShape="1">
          <a:blip r:embed="rId2" cstate="screen">
            <a:extLst>
              <a:ext uri="{28A0092B-C50C-407E-A947-70E740481C1C}">
                <a14:useLocalDpi xmlns:a14="http://schemas.microsoft.com/office/drawing/2010/main"/>
              </a:ext>
            </a:extLst>
          </a:blip>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3600450"/>
            <a:ext cx="5486400" cy="425054"/>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457200"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p:cNvSpPr>
            <a:spLocks noGrp="1"/>
          </p:cNvSpPr>
          <p:nvPr>
            <p:ph type="body" sz="half" idx="2"/>
          </p:nvPr>
        </p:nvSpPr>
        <p:spPr>
          <a:xfrm>
            <a:off x="457200"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5B0F43B5-27D8-824C-B2DE-33AB2BBE4F86}" type="datetimeFigureOut">
              <a:rPr lang="en-US" smtClean="0"/>
              <a:t>7/15/2022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360D60D-3A96-DD4E-85F9-80978A27BCC8}" type="slidenum">
              <a:rPr lang="en-US" smtClean="0"/>
              <a:t>‹#›</a:t>
            </a:fld>
            <a:endParaRPr lang="en-US"/>
          </a:p>
        </p:txBody>
      </p:sp>
    </p:spTree>
    <p:extLst>
      <p:ext uri="{BB962C8B-B14F-4D97-AF65-F5344CB8AC3E}">
        <p14:creationId xmlns:p14="http://schemas.microsoft.com/office/powerpoint/2010/main" val="90792704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rotWithShape="1">
          <a:blip r:embed="rId13" cstate="screen">
            <a:extLst>
              <a:ext uri="{28A0092B-C50C-407E-A947-70E740481C1C}">
                <a14:useLocalDpi xmlns:a14="http://schemas.microsoft.com/office/drawing/2010/main"/>
              </a:ext>
            </a:extLst>
          </a:blip>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5B0F43B5-27D8-824C-B2DE-33AB2BBE4F86}" type="datetimeFigureOut">
              <a:rPr lang="en-US" smtClean="0"/>
              <a:t>7/15/2022</a:t>
            </a:fld>
            <a:endParaRPr lang="en-US"/>
          </a:p>
        </p:txBody>
      </p:sp>
      <p:sp>
        <p:nvSpPr>
          <p:cNvPr id="5" name="Footer Placeholder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7360D60D-3A96-DD4E-85F9-80978A27BCC8}" type="slidenum">
              <a:rPr lang="en-US" smtClean="0"/>
              <a:t>‹#›</a:t>
            </a:fld>
            <a:endParaRPr lang="en-US"/>
          </a:p>
        </p:txBody>
      </p:sp>
    </p:spTree>
    <p:extLst>
      <p:ext uri="{BB962C8B-B14F-4D97-AF65-F5344CB8AC3E}">
        <p14:creationId xmlns:p14="http://schemas.microsoft.com/office/powerpoint/2010/main" val="153928197"/>
      </p:ext>
    </p:extLst>
  </p:cSld>
  <p:clrMap bg1="lt1" tx1="dk1" bg2="lt2" tx2="dk2" accent1="accent1" accent2="accent2" accent3="accent3" accent4="accent4" accent5="accent5" accent6="accent6" hlink="hlink" folHlink="folHlink"/>
  <p:sldLayoutIdLst>
    <p:sldLayoutId id="2147483663" r:id="rId1"/>
    <p:sldLayoutId id="2147483649" r:id="rId2"/>
    <p:sldLayoutId id="2147483650" r:id="rId3"/>
    <p:sldLayoutId id="2147483660" r:id="rId4"/>
    <p:sldLayoutId id="2147483661" r:id="rId5"/>
    <p:sldLayoutId id="2147483662" r:id="rId6"/>
    <p:sldLayoutId id="2147483651" r:id="rId7"/>
    <p:sldLayoutId id="2147483655" r:id="rId8"/>
    <p:sldLayoutId id="2147483657" r:id="rId9"/>
    <p:sldLayoutId id="2147483652" r:id="rId10"/>
    <p:sldLayoutId id="2147483653" r:id="rId11"/>
  </p:sldLayoutIdLst>
  <p:txStyles>
    <p:titleStyle>
      <a:lvl1pPr algn="ctr" defTabSz="457200" rtl="0" eaLnBrk="1" latinLnBrk="0" hangingPunct="1">
        <a:spcBef>
          <a:spcPct val="0"/>
        </a:spcBef>
        <a:buNone/>
        <a:defRPr sz="4400" b="1" kern="1200">
          <a:solidFill>
            <a:schemeClr val="bg1"/>
          </a:solidFill>
          <a:effectLst>
            <a:outerShdw blurRad="50800" dist="38100" dir="2700000" algn="tl" rotWithShape="0">
              <a:srgbClr val="000000">
                <a:alpha val="43000"/>
              </a:srgbClr>
            </a:outerShdw>
          </a:effectLst>
          <a:latin typeface="+mj-lt"/>
          <a:ea typeface="+mj-ea"/>
          <a:cs typeface="+mj-cs"/>
        </a:defRPr>
      </a:lvl1pPr>
    </p:titleStyle>
    <p:bodyStyle>
      <a:lvl1pPr marL="0" indent="0" algn="l" defTabSz="457200" rtl="0" eaLnBrk="1" latinLnBrk="0" hangingPunct="1">
        <a:spcBef>
          <a:spcPct val="20000"/>
        </a:spcBef>
        <a:buFont typeface="Arial"/>
        <a:buNone/>
        <a:defRPr sz="3200" kern="1200">
          <a:solidFill>
            <a:srgbClr val="FFFFFF"/>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rgbClr val="FFFFFF"/>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rgbClr val="FFFFFF"/>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rgbClr val="FFFFFF"/>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rgbClr val="FFFFFF"/>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6953689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l"/>
            <a:br>
              <a:rPr lang="en-US" dirty="0">
                <a:effectLst/>
              </a:rPr>
            </a:br>
            <a:r>
              <a:rPr lang="en-US" sz="3100" dirty="0">
                <a:solidFill>
                  <a:srgbClr val="00B0F0"/>
                </a:solidFill>
                <a:effectLst/>
              </a:rPr>
              <a:t>7.  Was Jesus filled with the Holy Spirit? </a:t>
            </a:r>
            <a:br>
              <a:rPr lang="en-US" dirty="0">
                <a:effectLst/>
              </a:rPr>
            </a:br>
            <a:endParaRPr lang="en-US" dirty="0"/>
          </a:p>
        </p:txBody>
      </p:sp>
      <p:sp>
        <p:nvSpPr>
          <p:cNvPr id="3" name="Text Placeholder 2"/>
          <p:cNvSpPr>
            <a:spLocks noGrp="1"/>
          </p:cNvSpPr>
          <p:nvPr>
            <p:ph type="body" idx="1"/>
          </p:nvPr>
        </p:nvSpPr>
        <p:spPr/>
        <p:txBody>
          <a:bodyPr/>
          <a:lstStyle/>
          <a:p>
            <a:endParaRPr lang="en-US"/>
          </a:p>
        </p:txBody>
      </p:sp>
      <p:sp>
        <p:nvSpPr>
          <p:cNvPr id="4" name="Content Placeholder 3"/>
          <p:cNvSpPr>
            <a:spLocks noGrp="1"/>
          </p:cNvSpPr>
          <p:nvPr>
            <p:ph sz="half" idx="2"/>
          </p:nvPr>
        </p:nvSpPr>
        <p:spPr>
          <a:xfrm>
            <a:off x="457199" y="1631156"/>
            <a:ext cx="5247203" cy="2963466"/>
          </a:xfrm>
        </p:spPr>
        <p:txBody>
          <a:bodyPr/>
          <a:lstStyle/>
          <a:p>
            <a:r>
              <a:rPr lang="en-US" sz="2800" b="1" i="1" dirty="0">
                <a:solidFill>
                  <a:srgbClr val="FFC000"/>
                </a:solidFill>
                <a:effectLst>
                  <a:outerShdw blurRad="38100" dist="38100" dir="2700000" algn="tl">
                    <a:srgbClr val="000000">
                      <a:alpha val="43137"/>
                    </a:srgbClr>
                  </a:outerShdw>
                </a:effectLst>
              </a:rPr>
              <a:t>Luke 4:1</a:t>
            </a:r>
            <a:r>
              <a:rPr lang="en-US" sz="2800" b="1" dirty="0">
                <a:solidFill>
                  <a:srgbClr val="FFC000"/>
                </a:solidFill>
                <a:effectLst>
                  <a:outerShdw blurRad="38100" dist="38100" dir="2700000" algn="tl">
                    <a:srgbClr val="000000">
                      <a:alpha val="43137"/>
                    </a:srgbClr>
                  </a:outerShdw>
                </a:effectLst>
              </a:rPr>
              <a:t>  </a:t>
            </a:r>
            <a:r>
              <a:rPr lang="en-US" sz="2800" i="1" dirty="0">
                <a:effectLst>
                  <a:outerShdw blurRad="38100" dist="38100" dir="2700000" algn="tl">
                    <a:srgbClr val="000000">
                      <a:alpha val="43137"/>
                    </a:srgbClr>
                  </a:outerShdw>
                </a:effectLst>
              </a:rPr>
              <a:t>Then Jesus, being </a:t>
            </a:r>
            <a:r>
              <a:rPr lang="en-US" sz="2800" i="1" u="sng" dirty="0">
                <a:solidFill>
                  <a:srgbClr val="FF9900"/>
                </a:solidFill>
                <a:effectLst>
                  <a:outerShdw blurRad="38100" dist="38100" dir="2700000" algn="tl">
                    <a:srgbClr val="000000">
                      <a:alpha val="43137"/>
                    </a:srgbClr>
                  </a:outerShdw>
                </a:effectLst>
              </a:rPr>
              <a:t>filled</a:t>
            </a:r>
            <a:r>
              <a:rPr lang="en-US" sz="2800" i="1" dirty="0">
                <a:effectLst>
                  <a:outerShdw blurRad="38100" dist="38100" dir="2700000" algn="tl">
                    <a:srgbClr val="000000">
                      <a:alpha val="43137"/>
                    </a:srgbClr>
                  </a:outerShdw>
                </a:effectLst>
              </a:rPr>
              <a:t> with the Holy Spirit, returned from the Jordan and was led by the Spirit into the wilderness.</a:t>
            </a:r>
            <a:endParaRPr lang="en-US" sz="2800" dirty="0">
              <a:effectLst>
                <a:outerShdw blurRad="38100" dist="38100" dir="2700000" algn="tl">
                  <a:srgbClr val="000000">
                    <a:alpha val="43137"/>
                  </a:srgbClr>
                </a:outerShdw>
              </a:effectLst>
            </a:endParaRPr>
          </a:p>
          <a:p>
            <a:endParaRPr lang="en-US" dirty="0"/>
          </a:p>
        </p:txBody>
      </p:sp>
      <p:sp>
        <p:nvSpPr>
          <p:cNvPr id="5" name="Text Placeholder 4"/>
          <p:cNvSpPr>
            <a:spLocks noGrp="1"/>
          </p:cNvSpPr>
          <p:nvPr>
            <p:ph type="body" sz="quarter" idx="3"/>
          </p:nvPr>
        </p:nvSpPr>
        <p:spPr/>
        <p:txBody>
          <a:bodyPr/>
          <a:lstStyle/>
          <a:p>
            <a:endParaRPr lang="en-US"/>
          </a:p>
        </p:txBody>
      </p:sp>
      <p:sp>
        <p:nvSpPr>
          <p:cNvPr id="6" name="Content Placeholder 5"/>
          <p:cNvSpPr>
            <a:spLocks noGrp="1"/>
          </p:cNvSpPr>
          <p:nvPr>
            <p:ph sz="quarter" idx="4"/>
          </p:nvPr>
        </p:nvSpPr>
        <p:spPr>
          <a:xfrm>
            <a:off x="6007184" y="1631156"/>
            <a:ext cx="2679617" cy="2963466"/>
          </a:xfrm>
        </p:spPr>
        <p:txBody>
          <a:bodyPr/>
          <a:lstStyle/>
          <a:p>
            <a:endParaRPr lang="en-US" dirty="0"/>
          </a:p>
        </p:txBody>
      </p:sp>
    </p:spTree>
    <p:extLst>
      <p:ext uri="{BB962C8B-B14F-4D97-AF65-F5344CB8AC3E}">
        <p14:creationId xmlns:p14="http://schemas.microsoft.com/office/powerpoint/2010/main" val="199736651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l"/>
            <a:br>
              <a:rPr lang="en-US" sz="3100" dirty="0">
                <a:solidFill>
                  <a:srgbClr val="00B0F0"/>
                </a:solidFill>
                <a:effectLst>
                  <a:outerShdw blurRad="38100" dist="38100" dir="2700000" algn="tl">
                    <a:srgbClr val="000000">
                      <a:alpha val="43137"/>
                    </a:srgbClr>
                  </a:outerShdw>
                </a:effectLst>
              </a:rPr>
            </a:br>
            <a:r>
              <a:rPr lang="en-US" sz="3100" dirty="0">
                <a:solidFill>
                  <a:srgbClr val="00B0F0"/>
                </a:solidFill>
                <a:effectLst>
                  <a:outerShdw blurRad="38100" dist="38100" dir="2700000" algn="tl">
                    <a:srgbClr val="000000">
                      <a:alpha val="43137"/>
                    </a:srgbClr>
                  </a:outerShdw>
                </a:effectLst>
              </a:rPr>
              <a:t>8.  What precious promise did Jesus make to His disciples shortly before His crucifixion?</a:t>
            </a:r>
            <a:br>
              <a:rPr lang="en-US" dirty="0">
                <a:effectLst/>
              </a:rPr>
            </a:br>
            <a:endParaRPr lang="en-US" dirty="0"/>
          </a:p>
        </p:txBody>
      </p:sp>
      <p:sp>
        <p:nvSpPr>
          <p:cNvPr id="3" name="Text Placeholder 2"/>
          <p:cNvSpPr>
            <a:spLocks noGrp="1"/>
          </p:cNvSpPr>
          <p:nvPr>
            <p:ph type="body" idx="1"/>
          </p:nvPr>
        </p:nvSpPr>
        <p:spPr/>
        <p:txBody>
          <a:bodyPr/>
          <a:lstStyle/>
          <a:p>
            <a:endParaRPr lang="en-US"/>
          </a:p>
        </p:txBody>
      </p:sp>
      <p:sp>
        <p:nvSpPr>
          <p:cNvPr id="4" name="Content Placeholder 3"/>
          <p:cNvSpPr>
            <a:spLocks noGrp="1"/>
          </p:cNvSpPr>
          <p:nvPr>
            <p:ph sz="half" idx="2"/>
          </p:nvPr>
        </p:nvSpPr>
        <p:spPr>
          <a:xfrm>
            <a:off x="457200" y="1631156"/>
            <a:ext cx="5289592" cy="2963466"/>
          </a:xfrm>
        </p:spPr>
        <p:txBody>
          <a:bodyPr/>
          <a:lstStyle/>
          <a:p>
            <a:r>
              <a:rPr lang="en-US" sz="2800" b="1" i="1" dirty="0">
                <a:solidFill>
                  <a:srgbClr val="FFC000"/>
                </a:solidFill>
                <a:effectLst>
                  <a:outerShdw blurRad="38100" dist="38100" dir="2700000" algn="tl">
                    <a:srgbClr val="000000">
                      <a:alpha val="43137"/>
                    </a:srgbClr>
                  </a:outerShdw>
                </a:effectLst>
              </a:rPr>
              <a:t>John 14:16   </a:t>
            </a:r>
            <a:r>
              <a:rPr lang="en-US" sz="2800" i="1" dirty="0">
                <a:effectLst>
                  <a:outerShdw blurRad="38100" dist="38100" dir="2700000" algn="tl">
                    <a:srgbClr val="000000">
                      <a:alpha val="43137"/>
                    </a:srgbClr>
                  </a:outerShdw>
                </a:effectLst>
              </a:rPr>
              <a:t>And I will </a:t>
            </a:r>
            <a:r>
              <a:rPr lang="en-US" sz="2800" i="1" u="sng" dirty="0">
                <a:solidFill>
                  <a:srgbClr val="FF9900"/>
                </a:solidFill>
                <a:effectLst>
                  <a:outerShdw blurRad="38100" dist="38100" dir="2700000" algn="tl">
                    <a:srgbClr val="000000">
                      <a:alpha val="43137"/>
                    </a:srgbClr>
                  </a:outerShdw>
                </a:effectLst>
              </a:rPr>
              <a:t>pray</a:t>
            </a:r>
            <a:r>
              <a:rPr lang="en-US" sz="2800" i="1" dirty="0">
                <a:effectLst>
                  <a:outerShdw blurRad="38100" dist="38100" dir="2700000" algn="tl">
                    <a:srgbClr val="000000">
                      <a:alpha val="43137"/>
                    </a:srgbClr>
                  </a:outerShdw>
                </a:effectLst>
              </a:rPr>
              <a:t> the Father, and He will give you another Helper, that He may abide with you forever.</a:t>
            </a:r>
            <a:endParaRPr lang="en-US" sz="2800" dirty="0">
              <a:effectLst>
                <a:outerShdw blurRad="38100" dist="38100" dir="2700000" algn="tl">
                  <a:srgbClr val="000000">
                    <a:alpha val="43137"/>
                  </a:srgbClr>
                </a:outerShdw>
              </a:effectLst>
            </a:endParaRPr>
          </a:p>
          <a:p>
            <a:endParaRPr lang="en-US" dirty="0"/>
          </a:p>
        </p:txBody>
      </p:sp>
      <p:sp>
        <p:nvSpPr>
          <p:cNvPr id="5" name="Text Placeholder 4"/>
          <p:cNvSpPr>
            <a:spLocks noGrp="1"/>
          </p:cNvSpPr>
          <p:nvPr>
            <p:ph type="body" sz="quarter" idx="3"/>
          </p:nvPr>
        </p:nvSpPr>
        <p:spPr/>
        <p:txBody>
          <a:bodyPr/>
          <a:lstStyle/>
          <a:p>
            <a:endParaRPr lang="en-US"/>
          </a:p>
        </p:txBody>
      </p:sp>
      <p:sp>
        <p:nvSpPr>
          <p:cNvPr id="6" name="Content Placeholder 5"/>
          <p:cNvSpPr>
            <a:spLocks noGrp="1"/>
          </p:cNvSpPr>
          <p:nvPr>
            <p:ph sz="quarter" idx="4"/>
          </p:nvPr>
        </p:nvSpPr>
        <p:spPr/>
        <p:txBody>
          <a:bodyPr/>
          <a:lstStyle/>
          <a:p>
            <a:endParaRPr lang="en-US"/>
          </a:p>
        </p:txBody>
      </p:sp>
    </p:spTree>
    <p:extLst>
      <p:ext uri="{BB962C8B-B14F-4D97-AF65-F5344CB8AC3E}">
        <p14:creationId xmlns:p14="http://schemas.microsoft.com/office/powerpoint/2010/main" val="320775445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l"/>
            <a:br>
              <a:rPr lang="en-US" sz="3100" dirty="0">
                <a:solidFill>
                  <a:srgbClr val="00B0F0"/>
                </a:solidFill>
                <a:effectLst>
                  <a:outerShdw blurRad="38100" dist="38100" dir="2700000" algn="tl">
                    <a:srgbClr val="000000">
                      <a:alpha val="43137"/>
                    </a:srgbClr>
                  </a:outerShdw>
                </a:effectLst>
              </a:rPr>
            </a:br>
            <a:r>
              <a:rPr lang="en-US" sz="3100" dirty="0">
                <a:solidFill>
                  <a:srgbClr val="00B0F0"/>
                </a:solidFill>
                <a:effectLst>
                  <a:outerShdw blurRad="38100" dist="38100" dir="2700000" algn="tl">
                    <a:srgbClr val="000000">
                      <a:alpha val="43137"/>
                    </a:srgbClr>
                  </a:outerShdw>
                </a:effectLst>
              </a:rPr>
              <a:t>9.  Why was it necessary for Jesus to go away?</a:t>
            </a:r>
            <a:br>
              <a:rPr lang="en-US" dirty="0">
                <a:effectLst/>
              </a:rPr>
            </a:br>
            <a:endParaRPr lang="en-US" dirty="0"/>
          </a:p>
        </p:txBody>
      </p:sp>
      <p:sp>
        <p:nvSpPr>
          <p:cNvPr id="3" name="Text Placeholder 2"/>
          <p:cNvSpPr>
            <a:spLocks noGrp="1"/>
          </p:cNvSpPr>
          <p:nvPr>
            <p:ph type="body" idx="1"/>
          </p:nvPr>
        </p:nvSpPr>
        <p:spPr/>
        <p:txBody>
          <a:bodyPr/>
          <a:lstStyle/>
          <a:p>
            <a:endParaRPr lang="en-US"/>
          </a:p>
        </p:txBody>
      </p:sp>
      <p:sp>
        <p:nvSpPr>
          <p:cNvPr id="4" name="Content Placeholder 3"/>
          <p:cNvSpPr>
            <a:spLocks noGrp="1"/>
          </p:cNvSpPr>
          <p:nvPr>
            <p:ph sz="half" idx="2"/>
          </p:nvPr>
        </p:nvSpPr>
        <p:spPr>
          <a:xfrm>
            <a:off x="457199" y="1631156"/>
            <a:ext cx="5301703" cy="2963466"/>
          </a:xfrm>
        </p:spPr>
        <p:txBody>
          <a:bodyPr/>
          <a:lstStyle/>
          <a:p>
            <a:r>
              <a:rPr lang="en-US" sz="2800" b="1" i="1" dirty="0">
                <a:solidFill>
                  <a:srgbClr val="FFC000"/>
                </a:solidFill>
                <a:effectLst>
                  <a:outerShdw blurRad="38100" dist="38100" dir="2700000" algn="tl">
                    <a:srgbClr val="000000">
                      <a:alpha val="43137"/>
                    </a:srgbClr>
                  </a:outerShdw>
                </a:effectLst>
              </a:rPr>
              <a:t>John 16:7</a:t>
            </a:r>
            <a:r>
              <a:rPr lang="en-US" sz="2800" b="1" dirty="0">
                <a:solidFill>
                  <a:srgbClr val="FFC000"/>
                </a:solidFill>
                <a:effectLst>
                  <a:outerShdw blurRad="38100" dist="38100" dir="2700000" algn="tl">
                    <a:srgbClr val="000000">
                      <a:alpha val="43137"/>
                    </a:srgbClr>
                  </a:outerShdw>
                </a:effectLst>
              </a:rPr>
              <a:t>  </a:t>
            </a:r>
            <a:r>
              <a:rPr lang="en-US" sz="2800" i="1" dirty="0">
                <a:effectLst>
                  <a:outerShdw blurRad="38100" dist="38100" dir="2700000" algn="tl">
                    <a:srgbClr val="000000">
                      <a:alpha val="43137"/>
                    </a:srgbClr>
                  </a:outerShdw>
                </a:effectLst>
              </a:rPr>
              <a:t>Nevertheless I tell you the truth. It is to your advantage that I go away; for if I do not go away, the Helper will not come to you; but if I depart, I will </a:t>
            </a:r>
            <a:r>
              <a:rPr lang="en-US" sz="2800" i="1" u="sng" dirty="0">
                <a:solidFill>
                  <a:srgbClr val="FF9900"/>
                </a:solidFill>
                <a:effectLst>
                  <a:outerShdw blurRad="38100" dist="38100" dir="2700000" algn="tl">
                    <a:srgbClr val="000000">
                      <a:alpha val="43137"/>
                    </a:srgbClr>
                  </a:outerShdw>
                </a:effectLst>
              </a:rPr>
              <a:t>send</a:t>
            </a:r>
            <a:r>
              <a:rPr lang="en-US" sz="2800" i="1" dirty="0">
                <a:solidFill>
                  <a:srgbClr val="FF9900"/>
                </a:solidFill>
                <a:effectLst>
                  <a:outerShdw blurRad="38100" dist="38100" dir="2700000" algn="tl">
                    <a:srgbClr val="000000">
                      <a:alpha val="43137"/>
                    </a:srgbClr>
                  </a:outerShdw>
                </a:effectLst>
              </a:rPr>
              <a:t> </a:t>
            </a:r>
            <a:r>
              <a:rPr lang="en-US" sz="2800" i="1" dirty="0">
                <a:effectLst>
                  <a:outerShdw blurRad="38100" dist="38100" dir="2700000" algn="tl">
                    <a:srgbClr val="000000">
                      <a:alpha val="43137"/>
                    </a:srgbClr>
                  </a:outerShdw>
                </a:effectLst>
              </a:rPr>
              <a:t>Him to you.</a:t>
            </a:r>
            <a:endParaRPr lang="en-US" sz="2800" dirty="0">
              <a:effectLst>
                <a:outerShdw blurRad="38100" dist="38100" dir="2700000" algn="tl">
                  <a:srgbClr val="000000">
                    <a:alpha val="43137"/>
                  </a:srgbClr>
                </a:outerShdw>
              </a:effectLst>
            </a:endParaRPr>
          </a:p>
          <a:p>
            <a:endParaRPr lang="en-US" dirty="0"/>
          </a:p>
        </p:txBody>
      </p:sp>
      <p:sp>
        <p:nvSpPr>
          <p:cNvPr id="5" name="Text Placeholder 4"/>
          <p:cNvSpPr>
            <a:spLocks noGrp="1"/>
          </p:cNvSpPr>
          <p:nvPr>
            <p:ph type="body" sz="quarter" idx="3"/>
          </p:nvPr>
        </p:nvSpPr>
        <p:spPr/>
        <p:txBody>
          <a:bodyPr/>
          <a:lstStyle/>
          <a:p>
            <a:endParaRPr lang="en-US"/>
          </a:p>
        </p:txBody>
      </p:sp>
      <p:sp>
        <p:nvSpPr>
          <p:cNvPr id="6" name="Content Placeholder 5"/>
          <p:cNvSpPr>
            <a:spLocks noGrp="1"/>
          </p:cNvSpPr>
          <p:nvPr>
            <p:ph sz="quarter" idx="4"/>
          </p:nvPr>
        </p:nvSpPr>
        <p:spPr/>
        <p:txBody>
          <a:bodyPr/>
          <a:lstStyle/>
          <a:p>
            <a:endParaRPr lang="en-US"/>
          </a:p>
        </p:txBody>
      </p:sp>
    </p:spTree>
    <p:extLst>
      <p:ext uri="{BB962C8B-B14F-4D97-AF65-F5344CB8AC3E}">
        <p14:creationId xmlns:p14="http://schemas.microsoft.com/office/powerpoint/2010/main" val="205364838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l"/>
            <a:br>
              <a:rPr lang="en-US" sz="3100" dirty="0">
                <a:solidFill>
                  <a:srgbClr val="00B0F0"/>
                </a:solidFill>
                <a:effectLst>
                  <a:outerShdw blurRad="38100" dist="38100" dir="2700000" algn="tl">
                    <a:srgbClr val="000000">
                      <a:alpha val="43137"/>
                    </a:srgbClr>
                  </a:outerShdw>
                </a:effectLst>
              </a:rPr>
            </a:br>
            <a:r>
              <a:rPr lang="en-US" sz="3100" dirty="0">
                <a:solidFill>
                  <a:srgbClr val="00B0F0"/>
                </a:solidFill>
                <a:effectLst>
                  <a:outerShdw blurRad="38100" dist="38100" dir="2700000" algn="tl">
                    <a:srgbClr val="000000">
                      <a:alpha val="43137"/>
                    </a:srgbClr>
                  </a:outerShdw>
                </a:effectLst>
              </a:rPr>
              <a:t>10.  While in vision on the island of Patmos, where did the apostle John see Jesus?</a:t>
            </a:r>
            <a:br>
              <a:rPr lang="en-US" dirty="0">
                <a:effectLst/>
              </a:rPr>
            </a:br>
            <a:endParaRPr lang="en-US" dirty="0"/>
          </a:p>
        </p:txBody>
      </p:sp>
      <p:sp>
        <p:nvSpPr>
          <p:cNvPr id="3" name="Text Placeholder 2"/>
          <p:cNvSpPr>
            <a:spLocks noGrp="1"/>
          </p:cNvSpPr>
          <p:nvPr>
            <p:ph type="body" idx="1"/>
          </p:nvPr>
        </p:nvSpPr>
        <p:spPr/>
        <p:txBody>
          <a:bodyPr/>
          <a:lstStyle/>
          <a:p>
            <a:endParaRPr lang="en-US"/>
          </a:p>
        </p:txBody>
      </p:sp>
      <p:sp>
        <p:nvSpPr>
          <p:cNvPr id="4" name="Content Placeholder 3"/>
          <p:cNvSpPr>
            <a:spLocks noGrp="1"/>
          </p:cNvSpPr>
          <p:nvPr>
            <p:ph sz="half" idx="2"/>
          </p:nvPr>
        </p:nvSpPr>
        <p:spPr>
          <a:xfrm>
            <a:off x="457199" y="1151335"/>
            <a:ext cx="5338038" cy="3992165"/>
          </a:xfrm>
        </p:spPr>
        <p:txBody>
          <a:bodyPr>
            <a:normAutofit/>
          </a:bodyPr>
          <a:lstStyle/>
          <a:p>
            <a:r>
              <a:rPr lang="en-US" sz="2800" b="1" i="1" dirty="0">
                <a:solidFill>
                  <a:srgbClr val="FFC000"/>
                </a:solidFill>
                <a:effectLst>
                  <a:outerShdw blurRad="38100" dist="38100" dir="2700000" algn="tl">
                    <a:srgbClr val="000000">
                      <a:alpha val="43137"/>
                    </a:srgbClr>
                  </a:outerShdw>
                </a:effectLst>
              </a:rPr>
              <a:t>Revelation 1: 12, 13</a:t>
            </a:r>
            <a:r>
              <a:rPr lang="en-US" sz="2800" b="1" dirty="0">
                <a:solidFill>
                  <a:srgbClr val="FFC000"/>
                </a:solidFill>
                <a:effectLst>
                  <a:outerShdw blurRad="38100" dist="38100" dir="2700000" algn="tl">
                    <a:srgbClr val="000000">
                      <a:alpha val="43137"/>
                    </a:srgbClr>
                  </a:outerShdw>
                </a:effectLst>
              </a:rPr>
              <a:t>  </a:t>
            </a:r>
            <a:r>
              <a:rPr lang="en-US" sz="2800" i="1" dirty="0">
                <a:effectLst>
                  <a:outerShdw blurRad="38100" dist="38100" dir="2700000" algn="tl">
                    <a:srgbClr val="000000">
                      <a:alpha val="43137"/>
                    </a:srgbClr>
                  </a:outerShdw>
                </a:effectLst>
              </a:rPr>
              <a:t>Then I turned to see the voice that spoke with me.  And having turned I saw </a:t>
            </a:r>
            <a:r>
              <a:rPr lang="en-US" sz="2800" i="1" u="sng" dirty="0">
                <a:solidFill>
                  <a:srgbClr val="FF9900"/>
                </a:solidFill>
                <a:effectLst>
                  <a:outerShdw blurRad="38100" dist="38100" dir="2700000" algn="tl">
                    <a:srgbClr val="000000">
                      <a:alpha val="43137"/>
                    </a:srgbClr>
                  </a:outerShdw>
                </a:effectLst>
              </a:rPr>
              <a:t>seven</a:t>
            </a:r>
            <a:r>
              <a:rPr lang="en-US" sz="2800" i="1" dirty="0">
                <a:effectLst>
                  <a:outerShdw blurRad="38100" dist="38100" dir="2700000" algn="tl">
                    <a:srgbClr val="000000">
                      <a:alpha val="43137"/>
                    </a:srgbClr>
                  </a:outerShdw>
                </a:effectLst>
              </a:rPr>
              <a:t> golden lampstands, and in the </a:t>
            </a:r>
            <a:r>
              <a:rPr lang="en-US" sz="2800" i="1" u="sng" dirty="0">
                <a:solidFill>
                  <a:srgbClr val="FF9900"/>
                </a:solidFill>
                <a:effectLst>
                  <a:outerShdw blurRad="38100" dist="38100" dir="2700000" algn="tl">
                    <a:srgbClr val="000000">
                      <a:alpha val="43137"/>
                    </a:srgbClr>
                  </a:outerShdw>
                </a:effectLst>
              </a:rPr>
              <a:t>midst</a:t>
            </a:r>
            <a:r>
              <a:rPr lang="en-US" sz="2800" i="1" dirty="0">
                <a:effectLst>
                  <a:outerShdw blurRad="38100" dist="38100" dir="2700000" algn="tl">
                    <a:srgbClr val="000000">
                      <a:alpha val="43137"/>
                    </a:srgbClr>
                  </a:outerShdw>
                </a:effectLst>
              </a:rPr>
              <a:t> of the seven lampstands One like the Son of Man, clothed with a garment down to the feet and girded about the chest with a golden band.</a:t>
            </a:r>
            <a:endParaRPr lang="en-US" sz="2800" dirty="0">
              <a:effectLst>
                <a:outerShdw blurRad="38100" dist="38100" dir="2700000" algn="tl">
                  <a:srgbClr val="000000">
                    <a:alpha val="43137"/>
                  </a:srgbClr>
                </a:outerShdw>
              </a:effectLst>
            </a:endParaRPr>
          </a:p>
          <a:p>
            <a:endParaRPr lang="en-US" dirty="0"/>
          </a:p>
        </p:txBody>
      </p:sp>
      <p:sp>
        <p:nvSpPr>
          <p:cNvPr id="5" name="Text Placeholder 4"/>
          <p:cNvSpPr>
            <a:spLocks noGrp="1"/>
          </p:cNvSpPr>
          <p:nvPr>
            <p:ph type="body" sz="quarter" idx="3"/>
          </p:nvPr>
        </p:nvSpPr>
        <p:spPr/>
        <p:txBody>
          <a:bodyPr/>
          <a:lstStyle/>
          <a:p>
            <a:endParaRPr lang="en-US"/>
          </a:p>
        </p:txBody>
      </p:sp>
      <p:sp>
        <p:nvSpPr>
          <p:cNvPr id="6" name="Content Placeholder 5"/>
          <p:cNvSpPr>
            <a:spLocks noGrp="1"/>
          </p:cNvSpPr>
          <p:nvPr>
            <p:ph sz="quarter" idx="4"/>
          </p:nvPr>
        </p:nvSpPr>
        <p:spPr/>
        <p:txBody>
          <a:bodyPr/>
          <a:lstStyle/>
          <a:p>
            <a:endParaRPr lang="en-US" dirty="0"/>
          </a:p>
        </p:txBody>
      </p:sp>
    </p:spTree>
    <p:extLst>
      <p:ext uri="{BB962C8B-B14F-4D97-AF65-F5344CB8AC3E}">
        <p14:creationId xmlns:p14="http://schemas.microsoft.com/office/powerpoint/2010/main" val="287036904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l"/>
            <a:r>
              <a:rPr lang="en-US" sz="2800" dirty="0">
                <a:solidFill>
                  <a:srgbClr val="00B0F0"/>
                </a:solidFill>
                <a:effectLst>
                  <a:outerShdw blurRad="38100" dist="38100" dir="2700000" algn="tl">
                    <a:srgbClr val="000000">
                      <a:alpha val="43137"/>
                    </a:srgbClr>
                  </a:outerShdw>
                </a:effectLst>
              </a:rPr>
              <a:t>11.  How intimate is the Holy Spirit’s union with the believer?</a:t>
            </a:r>
          </a:p>
        </p:txBody>
      </p:sp>
      <p:sp>
        <p:nvSpPr>
          <p:cNvPr id="3" name="Text Placeholder 2"/>
          <p:cNvSpPr>
            <a:spLocks noGrp="1"/>
          </p:cNvSpPr>
          <p:nvPr>
            <p:ph type="body" idx="1"/>
          </p:nvPr>
        </p:nvSpPr>
        <p:spPr/>
        <p:txBody>
          <a:bodyPr/>
          <a:lstStyle/>
          <a:p>
            <a:endParaRPr lang="en-US"/>
          </a:p>
        </p:txBody>
      </p:sp>
      <p:sp>
        <p:nvSpPr>
          <p:cNvPr id="4" name="Content Placeholder 3"/>
          <p:cNvSpPr>
            <a:spLocks noGrp="1"/>
          </p:cNvSpPr>
          <p:nvPr>
            <p:ph sz="half" idx="2"/>
          </p:nvPr>
        </p:nvSpPr>
        <p:spPr>
          <a:xfrm>
            <a:off x="457199" y="1631156"/>
            <a:ext cx="5174535" cy="2963466"/>
          </a:xfrm>
        </p:spPr>
        <p:txBody>
          <a:bodyPr/>
          <a:lstStyle/>
          <a:p>
            <a:r>
              <a:rPr lang="en-US" sz="2800" b="1" i="1" dirty="0">
                <a:solidFill>
                  <a:srgbClr val="FFC000"/>
                </a:solidFill>
                <a:effectLst>
                  <a:outerShdw blurRad="38100" dist="38100" dir="2700000" algn="tl">
                    <a:srgbClr val="000000">
                      <a:alpha val="43137"/>
                    </a:srgbClr>
                  </a:outerShdw>
                </a:effectLst>
              </a:rPr>
              <a:t>John 14:17</a:t>
            </a:r>
            <a:r>
              <a:rPr lang="en-US" sz="2800" b="1" dirty="0">
                <a:solidFill>
                  <a:srgbClr val="FFC000"/>
                </a:solidFill>
                <a:effectLst>
                  <a:outerShdw blurRad="38100" dist="38100" dir="2700000" algn="tl">
                    <a:srgbClr val="000000">
                      <a:alpha val="43137"/>
                    </a:srgbClr>
                  </a:outerShdw>
                </a:effectLst>
              </a:rPr>
              <a:t>  </a:t>
            </a:r>
            <a:r>
              <a:rPr lang="en-US" sz="2800" dirty="0">
                <a:effectLst>
                  <a:outerShdw blurRad="38100" dist="38100" dir="2700000" algn="tl">
                    <a:srgbClr val="000000">
                      <a:alpha val="43137"/>
                    </a:srgbClr>
                  </a:outerShdw>
                </a:effectLst>
              </a:rPr>
              <a:t>… </a:t>
            </a:r>
            <a:r>
              <a:rPr lang="en-US" sz="2800" i="1" dirty="0">
                <a:effectLst>
                  <a:outerShdw blurRad="38100" dist="38100" dir="2700000" algn="tl">
                    <a:srgbClr val="000000">
                      <a:alpha val="43137"/>
                    </a:srgbClr>
                  </a:outerShdw>
                </a:effectLst>
              </a:rPr>
              <a:t>but you know Him, for He dwells with you and will be </a:t>
            </a:r>
            <a:r>
              <a:rPr lang="en-US" sz="2800" i="1" u="sng" dirty="0">
                <a:solidFill>
                  <a:srgbClr val="FF9900"/>
                </a:solidFill>
                <a:effectLst>
                  <a:outerShdw blurRad="38100" dist="38100" dir="2700000" algn="tl">
                    <a:srgbClr val="000000">
                      <a:alpha val="43137"/>
                    </a:srgbClr>
                  </a:outerShdw>
                </a:effectLst>
              </a:rPr>
              <a:t>in</a:t>
            </a:r>
            <a:r>
              <a:rPr lang="en-US" sz="2800" i="1" dirty="0">
                <a:effectLst>
                  <a:outerShdw blurRad="38100" dist="38100" dir="2700000" algn="tl">
                    <a:srgbClr val="000000">
                      <a:alpha val="43137"/>
                    </a:srgbClr>
                  </a:outerShdw>
                </a:effectLst>
              </a:rPr>
              <a:t> you.</a:t>
            </a:r>
            <a:endParaRPr lang="en-US" sz="2800" dirty="0">
              <a:effectLst>
                <a:outerShdw blurRad="38100" dist="38100" dir="2700000" algn="tl">
                  <a:srgbClr val="000000">
                    <a:alpha val="43137"/>
                  </a:srgbClr>
                </a:outerShdw>
              </a:effectLst>
            </a:endParaRPr>
          </a:p>
          <a:p>
            <a:endParaRPr lang="en-US" dirty="0"/>
          </a:p>
        </p:txBody>
      </p:sp>
      <p:sp>
        <p:nvSpPr>
          <p:cNvPr id="5" name="Text Placeholder 4"/>
          <p:cNvSpPr>
            <a:spLocks noGrp="1"/>
          </p:cNvSpPr>
          <p:nvPr>
            <p:ph type="body" sz="quarter" idx="3"/>
          </p:nvPr>
        </p:nvSpPr>
        <p:spPr/>
        <p:txBody>
          <a:bodyPr/>
          <a:lstStyle/>
          <a:p>
            <a:endParaRPr lang="en-US"/>
          </a:p>
        </p:txBody>
      </p:sp>
      <p:sp>
        <p:nvSpPr>
          <p:cNvPr id="6" name="Content Placeholder 5"/>
          <p:cNvSpPr>
            <a:spLocks noGrp="1"/>
          </p:cNvSpPr>
          <p:nvPr>
            <p:ph sz="quarter" idx="4"/>
          </p:nvPr>
        </p:nvSpPr>
        <p:spPr/>
        <p:txBody>
          <a:bodyPr/>
          <a:lstStyle/>
          <a:p>
            <a:endParaRPr lang="en-US" dirty="0"/>
          </a:p>
        </p:txBody>
      </p:sp>
    </p:spTree>
    <p:extLst>
      <p:ext uri="{BB962C8B-B14F-4D97-AF65-F5344CB8AC3E}">
        <p14:creationId xmlns:p14="http://schemas.microsoft.com/office/powerpoint/2010/main" val="257071120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l"/>
            <a:br>
              <a:rPr lang="en-US" sz="3100" dirty="0">
                <a:effectLst>
                  <a:outerShdw blurRad="38100" dist="38100" dir="2700000" algn="tl">
                    <a:srgbClr val="000000">
                      <a:alpha val="43137"/>
                    </a:srgbClr>
                  </a:outerShdw>
                </a:effectLst>
              </a:rPr>
            </a:br>
            <a:r>
              <a:rPr lang="en-US" sz="3100" dirty="0">
                <a:solidFill>
                  <a:srgbClr val="00B0F0"/>
                </a:solidFill>
                <a:effectLst>
                  <a:outerShdw blurRad="38100" dist="38100" dir="2700000" algn="tl">
                    <a:srgbClr val="000000">
                      <a:alpha val="43137"/>
                    </a:srgbClr>
                  </a:outerShdw>
                </a:effectLst>
              </a:rPr>
              <a:t>12.  What promise is thus fulfilled?</a:t>
            </a:r>
            <a:br>
              <a:rPr lang="en-US" dirty="0">
                <a:effectLst/>
              </a:rPr>
            </a:br>
            <a:endParaRPr lang="en-US" dirty="0"/>
          </a:p>
        </p:txBody>
      </p:sp>
      <p:sp>
        <p:nvSpPr>
          <p:cNvPr id="3" name="Text Placeholder 2"/>
          <p:cNvSpPr>
            <a:spLocks noGrp="1"/>
          </p:cNvSpPr>
          <p:nvPr>
            <p:ph type="body" idx="1"/>
          </p:nvPr>
        </p:nvSpPr>
        <p:spPr/>
        <p:txBody>
          <a:bodyPr/>
          <a:lstStyle/>
          <a:p>
            <a:endParaRPr lang="en-US"/>
          </a:p>
        </p:txBody>
      </p:sp>
      <p:sp>
        <p:nvSpPr>
          <p:cNvPr id="4" name="Content Placeholder 3"/>
          <p:cNvSpPr>
            <a:spLocks noGrp="1"/>
          </p:cNvSpPr>
          <p:nvPr>
            <p:ph sz="half" idx="2"/>
          </p:nvPr>
        </p:nvSpPr>
        <p:spPr>
          <a:xfrm>
            <a:off x="457200" y="1631156"/>
            <a:ext cx="5222980" cy="2963466"/>
          </a:xfrm>
        </p:spPr>
        <p:txBody>
          <a:bodyPr/>
          <a:lstStyle/>
          <a:p>
            <a:r>
              <a:rPr lang="en-US" sz="2800" b="1" i="1" dirty="0">
                <a:solidFill>
                  <a:srgbClr val="FFC000"/>
                </a:solidFill>
                <a:effectLst>
                  <a:outerShdw blurRad="38100" dist="38100" dir="2700000" algn="tl">
                    <a:srgbClr val="000000">
                      <a:alpha val="43137"/>
                    </a:srgbClr>
                  </a:outerShdw>
                </a:effectLst>
              </a:rPr>
              <a:t>Matthew 28:20</a:t>
            </a:r>
            <a:r>
              <a:rPr lang="en-US" sz="2800" b="1" dirty="0">
                <a:solidFill>
                  <a:srgbClr val="FFC000"/>
                </a:solidFill>
                <a:effectLst>
                  <a:outerShdw blurRad="38100" dist="38100" dir="2700000" algn="tl">
                    <a:srgbClr val="000000">
                      <a:alpha val="43137"/>
                    </a:srgbClr>
                  </a:outerShdw>
                </a:effectLst>
              </a:rPr>
              <a:t>   </a:t>
            </a:r>
            <a:r>
              <a:rPr lang="en-US" sz="2800" dirty="0">
                <a:effectLst>
                  <a:outerShdw blurRad="38100" dist="38100" dir="2700000" algn="tl">
                    <a:srgbClr val="000000">
                      <a:alpha val="43137"/>
                    </a:srgbClr>
                  </a:outerShdw>
                </a:effectLst>
              </a:rPr>
              <a:t>… </a:t>
            </a:r>
            <a:r>
              <a:rPr lang="en-US" sz="2800" i="1" dirty="0">
                <a:effectLst>
                  <a:outerShdw blurRad="38100" dist="38100" dir="2700000" algn="tl">
                    <a:srgbClr val="000000">
                      <a:alpha val="43137"/>
                    </a:srgbClr>
                  </a:outerShdw>
                </a:effectLst>
              </a:rPr>
              <a:t>lo, I am with you </a:t>
            </a:r>
            <a:r>
              <a:rPr lang="en-US" sz="2800" i="1" u="sng" dirty="0">
                <a:solidFill>
                  <a:srgbClr val="FF9900"/>
                </a:solidFill>
                <a:effectLst>
                  <a:outerShdw blurRad="38100" dist="38100" dir="2700000" algn="tl">
                    <a:srgbClr val="000000">
                      <a:alpha val="43137"/>
                    </a:srgbClr>
                  </a:outerShdw>
                </a:effectLst>
              </a:rPr>
              <a:t>alway</a:t>
            </a:r>
            <a:r>
              <a:rPr lang="en-US" sz="2800" i="1" dirty="0">
                <a:solidFill>
                  <a:srgbClr val="FF9900"/>
                </a:solidFill>
                <a:effectLst>
                  <a:outerShdw blurRad="38100" dist="38100" dir="2700000" algn="tl">
                    <a:srgbClr val="000000">
                      <a:alpha val="43137"/>
                    </a:srgbClr>
                  </a:outerShdw>
                </a:effectLst>
              </a:rPr>
              <a:t>s</a:t>
            </a:r>
            <a:r>
              <a:rPr lang="en-US" sz="2800" i="1" dirty="0">
                <a:effectLst>
                  <a:outerShdw blurRad="38100" dist="38100" dir="2700000" algn="tl">
                    <a:srgbClr val="000000">
                      <a:alpha val="43137"/>
                    </a:srgbClr>
                  </a:outerShdw>
                </a:effectLst>
              </a:rPr>
              <a:t>, even unto the end of the age (world).</a:t>
            </a:r>
            <a:endParaRPr lang="en-US" sz="2800" dirty="0">
              <a:effectLst>
                <a:outerShdw blurRad="38100" dist="38100" dir="2700000" algn="tl">
                  <a:srgbClr val="000000">
                    <a:alpha val="43137"/>
                  </a:srgbClr>
                </a:outerShdw>
              </a:effectLst>
            </a:endParaRPr>
          </a:p>
          <a:p>
            <a:endParaRPr lang="en-US" dirty="0"/>
          </a:p>
        </p:txBody>
      </p:sp>
      <p:sp>
        <p:nvSpPr>
          <p:cNvPr id="5" name="Text Placeholder 4"/>
          <p:cNvSpPr>
            <a:spLocks noGrp="1"/>
          </p:cNvSpPr>
          <p:nvPr>
            <p:ph type="body" sz="quarter" idx="3"/>
          </p:nvPr>
        </p:nvSpPr>
        <p:spPr/>
        <p:txBody>
          <a:bodyPr/>
          <a:lstStyle/>
          <a:p>
            <a:endParaRPr lang="en-US"/>
          </a:p>
        </p:txBody>
      </p:sp>
      <p:sp>
        <p:nvSpPr>
          <p:cNvPr id="6" name="Content Placeholder 5"/>
          <p:cNvSpPr>
            <a:spLocks noGrp="1"/>
          </p:cNvSpPr>
          <p:nvPr>
            <p:ph sz="quarter" idx="4"/>
          </p:nvPr>
        </p:nvSpPr>
        <p:spPr/>
        <p:txBody>
          <a:bodyPr/>
          <a:lstStyle/>
          <a:p>
            <a:endParaRPr lang="en-US"/>
          </a:p>
        </p:txBody>
      </p:sp>
    </p:spTree>
    <p:extLst>
      <p:ext uri="{BB962C8B-B14F-4D97-AF65-F5344CB8AC3E}">
        <p14:creationId xmlns:p14="http://schemas.microsoft.com/office/powerpoint/2010/main" val="355053717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l"/>
            <a:br>
              <a:rPr lang="en-US" sz="3100" dirty="0">
                <a:solidFill>
                  <a:srgbClr val="00B0F0"/>
                </a:solidFill>
                <a:effectLst>
                  <a:outerShdw blurRad="38100" dist="38100" dir="2700000" algn="tl">
                    <a:srgbClr val="000000">
                      <a:alpha val="43137"/>
                    </a:srgbClr>
                  </a:outerShdw>
                </a:effectLst>
              </a:rPr>
            </a:br>
            <a:r>
              <a:rPr lang="en-US" sz="3100" dirty="0">
                <a:solidFill>
                  <a:srgbClr val="00B0F0"/>
                </a:solidFill>
                <a:effectLst>
                  <a:outerShdw blurRad="38100" dist="38100" dir="2700000" algn="tl">
                    <a:srgbClr val="000000">
                      <a:alpha val="43137"/>
                    </a:srgbClr>
                  </a:outerShdw>
                </a:effectLst>
              </a:rPr>
              <a:t>13.  Is it possible to tell whether or not a person has been filled with the Holy Spirit?</a:t>
            </a:r>
            <a:br>
              <a:rPr lang="en-US" dirty="0">
                <a:effectLst/>
              </a:rPr>
            </a:br>
            <a:endParaRPr lang="en-US" dirty="0"/>
          </a:p>
        </p:txBody>
      </p:sp>
      <p:sp>
        <p:nvSpPr>
          <p:cNvPr id="3" name="Text Placeholder 2"/>
          <p:cNvSpPr>
            <a:spLocks noGrp="1"/>
          </p:cNvSpPr>
          <p:nvPr>
            <p:ph type="body" idx="1"/>
          </p:nvPr>
        </p:nvSpPr>
        <p:spPr/>
        <p:txBody>
          <a:bodyPr/>
          <a:lstStyle/>
          <a:p>
            <a:endParaRPr lang="en-US"/>
          </a:p>
        </p:txBody>
      </p:sp>
      <p:sp>
        <p:nvSpPr>
          <p:cNvPr id="4" name="Content Placeholder 3"/>
          <p:cNvSpPr>
            <a:spLocks noGrp="1"/>
          </p:cNvSpPr>
          <p:nvPr>
            <p:ph sz="half" idx="2"/>
          </p:nvPr>
        </p:nvSpPr>
        <p:spPr>
          <a:xfrm>
            <a:off x="457200" y="1631156"/>
            <a:ext cx="5289592" cy="2963466"/>
          </a:xfrm>
        </p:spPr>
        <p:txBody>
          <a:bodyPr/>
          <a:lstStyle/>
          <a:p>
            <a:r>
              <a:rPr lang="en-US" sz="2800" b="1" i="1" dirty="0">
                <a:solidFill>
                  <a:srgbClr val="FFC000"/>
                </a:solidFill>
                <a:effectLst>
                  <a:outerShdw blurRad="38100" dist="38100" dir="2700000" algn="tl">
                    <a:srgbClr val="000000">
                      <a:alpha val="43137"/>
                    </a:srgbClr>
                  </a:outerShdw>
                </a:effectLst>
              </a:rPr>
              <a:t>Matthew 7:20</a:t>
            </a:r>
            <a:r>
              <a:rPr lang="en-US" sz="2800" dirty="0">
                <a:solidFill>
                  <a:srgbClr val="FFC000"/>
                </a:solidFill>
                <a:effectLst>
                  <a:outerShdw blurRad="38100" dist="38100" dir="2700000" algn="tl">
                    <a:srgbClr val="000000">
                      <a:alpha val="43137"/>
                    </a:srgbClr>
                  </a:outerShdw>
                </a:effectLst>
              </a:rPr>
              <a:t>   </a:t>
            </a:r>
            <a:r>
              <a:rPr lang="en-US" sz="2800" i="1" dirty="0">
                <a:effectLst>
                  <a:outerShdw blurRad="38100" dist="38100" dir="2700000" algn="tl">
                    <a:srgbClr val="000000">
                      <a:alpha val="43137"/>
                    </a:srgbClr>
                  </a:outerShdw>
                </a:effectLst>
              </a:rPr>
              <a:t>Therefore by their </a:t>
            </a:r>
            <a:r>
              <a:rPr lang="en-US" sz="2800" i="1" u="sng" dirty="0">
                <a:solidFill>
                  <a:srgbClr val="FF9900"/>
                </a:solidFill>
                <a:effectLst>
                  <a:outerShdw blurRad="38100" dist="38100" dir="2700000" algn="tl">
                    <a:srgbClr val="000000">
                      <a:alpha val="43137"/>
                    </a:srgbClr>
                  </a:outerShdw>
                </a:effectLst>
              </a:rPr>
              <a:t>fruits</a:t>
            </a:r>
            <a:r>
              <a:rPr lang="en-US" sz="2800" i="1" dirty="0">
                <a:effectLst>
                  <a:outerShdw blurRad="38100" dist="38100" dir="2700000" algn="tl">
                    <a:srgbClr val="000000">
                      <a:alpha val="43137"/>
                    </a:srgbClr>
                  </a:outerShdw>
                </a:effectLst>
              </a:rPr>
              <a:t> you will know them.</a:t>
            </a:r>
            <a:endParaRPr lang="en-US" sz="2800" dirty="0">
              <a:effectLst>
                <a:outerShdw blurRad="38100" dist="38100" dir="2700000" algn="tl">
                  <a:srgbClr val="000000">
                    <a:alpha val="43137"/>
                  </a:srgbClr>
                </a:outerShdw>
              </a:effectLst>
            </a:endParaRPr>
          </a:p>
          <a:p>
            <a:endParaRPr lang="en-US" dirty="0"/>
          </a:p>
        </p:txBody>
      </p:sp>
      <p:sp>
        <p:nvSpPr>
          <p:cNvPr id="5" name="Text Placeholder 4"/>
          <p:cNvSpPr>
            <a:spLocks noGrp="1"/>
          </p:cNvSpPr>
          <p:nvPr>
            <p:ph type="body" sz="quarter" idx="3"/>
          </p:nvPr>
        </p:nvSpPr>
        <p:spPr/>
        <p:txBody>
          <a:bodyPr/>
          <a:lstStyle/>
          <a:p>
            <a:endParaRPr lang="en-US"/>
          </a:p>
        </p:txBody>
      </p:sp>
      <p:sp>
        <p:nvSpPr>
          <p:cNvPr id="6" name="Content Placeholder 5"/>
          <p:cNvSpPr>
            <a:spLocks noGrp="1"/>
          </p:cNvSpPr>
          <p:nvPr>
            <p:ph sz="quarter" idx="4"/>
          </p:nvPr>
        </p:nvSpPr>
        <p:spPr/>
        <p:txBody>
          <a:bodyPr/>
          <a:lstStyle/>
          <a:p>
            <a:endParaRPr lang="en-US"/>
          </a:p>
        </p:txBody>
      </p:sp>
    </p:spTree>
    <p:extLst>
      <p:ext uri="{BB962C8B-B14F-4D97-AF65-F5344CB8AC3E}">
        <p14:creationId xmlns:p14="http://schemas.microsoft.com/office/powerpoint/2010/main" val="181234316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l"/>
            <a:br>
              <a:rPr lang="en-US" sz="3100" dirty="0">
                <a:solidFill>
                  <a:srgbClr val="00B0F0"/>
                </a:solidFill>
                <a:effectLst>
                  <a:outerShdw blurRad="38100" dist="38100" dir="2700000" algn="tl">
                    <a:srgbClr val="000000">
                      <a:alpha val="43137"/>
                    </a:srgbClr>
                  </a:outerShdw>
                </a:effectLst>
              </a:rPr>
            </a:br>
            <a:r>
              <a:rPr lang="en-US" sz="3100" dirty="0">
                <a:solidFill>
                  <a:srgbClr val="00B0F0"/>
                </a:solidFill>
                <a:effectLst>
                  <a:outerShdw blurRad="38100" dist="38100" dir="2700000" algn="tl">
                    <a:srgbClr val="000000">
                      <a:alpha val="43137"/>
                    </a:srgbClr>
                  </a:outerShdw>
                </a:effectLst>
              </a:rPr>
              <a:t>14.  What “fruits” is the text here referring too?</a:t>
            </a:r>
            <a:br>
              <a:rPr lang="en-US" dirty="0">
                <a:effectLst>
                  <a:outerShdw blurRad="38100" dist="38100" dir="2700000" algn="tl">
                    <a:srgbClr val="000000">
                      <a:alpha val="43137"/>
                    </a:srgbClr>
                  </a:outerShdw>
                </a:effectLst>
              </a:rPr>
            </a:br>
            <a:endParaRPr lang="en-US" dirty="0">
              <a:effectLst>
                <a:outerShdw blurRad="38100" dist="38100" dir="2700000" algn="tl">
                  <a:srgbClr val="000000">
                    <a:alpha val="43137"/>
                  </a:srgbClr>
                </a:outerShdw>
              </a:effectLst>
            </a:endParaRPr>
          </a:p>
        </p:txBody>
      </p:sp>
      <p:sp>
        <p:nvSpPr>
          <p:cNvPr id="3" name="Text Placeholder 2"/>
          <p:cNvSpPr>
            <a:spLocks noGrp="1"/>
          </p:cNvSpPr>
          <p:nvPr>
            <p:ph type="body" idx="1"/>
          </p:nvPr>
        </p:nvSpPr>
        <p:spPr/>
        <p:txBody>
          <a:bodyPr/>
          <a:lstStyle/>
          <a:p>
            <a:endParaRPr lang="en-US"/>
          </a:p>
        </p:txBody>
      </p:sp>
      <p:sp>
        <p:nvSpPr>
          <p:cNvPr id="4" name="Content Placeholder 3"/>
          <p:cNvSpPr>
            <a:spLocks noGrp="1"/>
          </p:cNvSpPr>
          <p:nvPr>
            <p:ph sz="half" idx="2"/>
          </p:nvPr>
        </p:nvSpPr>
        <p:spPr>
          <a:xfrm>
            <a:off x="457199" y="1631156"/>
            <a:ext cx="5235091" cy="2963466"/>
          </a:xfrm>
        </p:spPr>
        <p:txBody>
          <a:bodyPr/>
          <a:lstStyle/>
          <a:p>
            <a:r>
              <a:rPr lang="en-US" sz="2800" b="1" i="1" dirty="0">
                <a:solidFill>
                  <a:srgbClr val="FFC000"/>
                </a:solidFill>
                <a:effectLst>
                  <a:outerShdw blurRad="38100" dist="38100" dir="2700000" algn="tl">
                    <a:srgbClr val="000000">
                      <a:alpha val="43137"/>
                    </a:srgbClr>
                  </a:outerShdw>
                </a:effectLst>
              </a:rPr>
              <a:t>Galatians 5:22, 23</a:t>
            </a:r>
            <a:r>
              <a:rPr lang="en-US" sz="2800" dirty="0">
                <a:solidFill>
                  <a:srgbClr val="FFC000"/>
                </a:solidFill>
                <a:effectLst>
                  <a:outerShdw blurRad="38100" dist="38100" dir="2700000" algn="tl">
                    <a:srgbClr val="000000">
                      <a:alpha val="43137"/>
                    </a:srgbClr>
                  </a:outerShdw>
                </a:effectLst>
              </a:rPr>
              <a:t>  </a:t>
            </a:r>
            <a:r>
              <a:rPr lang="en-US" sz="2800" i="1" dirty="0">
                <a:effectLst>
                  <a:outerShdw blurRad="38100" dist="38100" dir="2700000" algn="tl">
                    <a:srgbClr val="000000">
                      <a:alpha val="43137"/>
                    </a:srgbClr>
                  </a:outerShdw>
                </a:effectLst>
              </a:rPr>
              <a:t>But the fruit of the Spirit is</a:t>
            </a:r>
            <a:r>
              <a:rPr lang="en-US" sz="2800" i="1" u="sng" dirty="0">
                <a:solidFill>
                  <a:srgbClr val="FF9900"/>
                </a:solidFill>
                <a:effectLst>
                  <a:outerShdw blurRad="38100" dist="38100" dir="2700000" algn="tl">
                    <a:srgbClr val="000000">
                      <a:alpha val="43137"/>
                    </a:srgbClr>
                  </a:outerShdw>
                </a:effectLst>
              </a:rPr>
              <a:t> love</a:t>
            </a:r>
            <a:r>
              <a:rPr lang="en-US" sz="2800" i="1" dirty="0">
                <a:effectLst>
                  <a:outerShdw blurRad="38100" dist="38100" dir="2700000" algn="tl">
                    <a:srgbClr val="000000">
                      <a:alpha val="43137"/>
                    </a:srgbClr>
                  </a:outerShdw>
                </a:effectLst>
              </a:rPr>
              <a:t>, joy, peace, longsuffering, kindness, goodness, faithfulness, gentleness, self-control. …</a:t>
            </a:r>
            <a:r>
              <a:rPr lang="en-US" sz="2800" dirty="0">
                <a:effectLst>
                  <a:outerShdw blurRad="38100" dist="38100" dir="2700000" algn="tl">
                    <a:srgbClr val="000000">
                      <a:alpha val="43137"/>
                    </a:srgbClr>
                  </a:outerShdw>
                </a:effectLst>
              </a:rPr>
              <a:t> </a:t>
            </a:r>
          </a:p>
          <a:p>
            <a:endParaRPr lang="en-US" dirty="0"/>
          </a:p>
        </p:txBody>
      </p:sp>
      <p:sp>
        <p:nvSpPr>
          <p:cNvPr id="5" name="Text Placeholder 4"/>
          <p:cNvSpPr>
            <a:spLocks noGrp="1"/>
          </p:cNvSpPr>
          <p:nvPr>
            <p:ph type="body" sz="quarter" idx="3"/>
          </p:nvPr>
        </p:nvSpPr>
        <p:spPr/>
        <p:txBody>
          <a:bodyPr/>
          <a:lstStyle/>
          <a:p>
            <a:endParaRPr lang="en-US"/>
          </a:p>
        </p:txBody>
      </p:sp>
      <p:sp>
        <p:nvSpPr>
          <p:cNvPr id="6" name="Content Placeholder 5"/>
          <p:cNvSpPr>
            <a:spLocks noGrp="1"/>
          </p:cNvSpPr>
          <p:nvPr>
            <p:ph sz="quarter" idx="4"/>
          </p:nvPr>
        </p:nvSpPr>
        <p:spPr/>
        <p:txBody>
          <a:bodyPr/>
          <a:lstStyle/>
          <a:p>
            <a:endParaRPr lang="en-US"/>
          </a:p>
        </p:txBody>
      </p:sp>
    </p:spTree>
    <p:extLst>
      <p:ext uri="{BB962C8B-B14F-4D97-AF65-F5344CB8AC3E}">
        <p14:creationId xmlns:p14="http://schemas.microsoft.com/office/powerpoint/2010/main" val="28974317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l"/>
            <a:br>
              <a:rPr lang="en-US" sz="3100" dirty="0">
                <a:solidFill>
                  <a:srgbClr val="00B0F0"/>
                </a:solidFill>
                <a:effectLst/>
              </a:rPr>
            </a:br>
            <a:r>
              <a:rPr lang="en-US" sz="3100" dirty="0">
                <a:solidFill>
                  <a:srgbClr val="00B0F0"/>
                </a:solidFill>
                <a:effectLst/>
              </a:rPr>
              <a:t>15.  How does this love get into my heart?</a:t>
            </a:r>
            <a:br>
              <a:rPr lang="en-US" dirty="0">
                <a:effectLst/>
              </a:rPr>
            </a:br>
            <a:endParaRPr lang="en-US" dirty="0"/>
          </a:p>
        </p:txBody>
      </p:sp>
      <p:sp>
        <p:nvSpPr>
          <p:cNvPr id="3" name="Text Placeholder 2"/>
          <p:cNvSpPr>
            <a:spLocks noGrp="1"/>
          </p:cNvSpPr>
          <p:nvPr>
            <p:ph type="body" idx="1"/>
          </p:nvPr>
        </p:nvSpPr>
        <p:spPr/>
        <p:txBody>
          <a:bodyPr/>
          <a:lstStyle/>
          <a:p>
            <a:endParaRPr lang="en-US"/>
          </a:p>
        </p:txBody>
      </p:sp>
      <p:sp>
        <p:nvSpPr>
          <p:cNvPr id="4" name="Content Placeholder 3"/>
          <p:cNvSpPr>
            <a:spLocks noGrp="1"/>
          </p:cNvSpPr>
          <p:nvPr>
            <p:ph sz="half" idx="2"/>
          </p:nvPr>
        </p:nvSpPr>
        <p:spPr>
          <a:xfrm>
            <a:off x="457199" y="1631156"/>
            <a:ext cx="5235091" cy="2963466"/>
          </a:xfrm>
        </p:spPr>
        <p:txBody>
          <a:bodyPr/>
          <a:lstStyle/>
          <a:p>
            <a:r>
              <a:rPr lang="en-US" sz="2800" b="1" i="1" dirty="0">
                <a:solidFill>
                  <a:srgbClr val="FFC000"/>
                </a:solidFill>
                <a:effectLst>
                  <a:outerShdw blurRad="38100" dist="38100" dir="2700000" algn="tl">
                    <a:srgbClr val="000000">
                      <a:alpha val="43137"/>
                    </a:srgbClr>
                  </a:outerShdw>
                </a:effectLst>
              </a:rPr>
              <a:t>Romans 5:5</a:t>
            </a:r>
            <a:r>
              <a:rPr lang="en-US" sz="2800" b="1" dirty="0">
                <a:solidFill>
                  <a:srgbClr val="FFC000"/>
                </a:solidFill>
                <a:effectLst>
                  <a:outerShdw blurRad="38100" dist="38100" dir="2700000" algn="tl">
                    <a:srgbClr val="000000">
                      <a:alpha val="43137"/>
                    </a:srgbClr>
                  </a:outerShdw>
                </a:effectLst>
              </a:rPr>
              <a:t>  </a:t>
            </a:r>
            <a:r>
              <a:rPr lang="en-US" sz="2800" i="1" dirty="0">
                <a:effectLst>
                  <a:outerShdw blurRad="38100" dist="38100" dir="2700000" algn="tl">
                    <a:srgbClr val="000000">
                      <a:alpha val="43137"/>
                    </a:srgbClr>
                  </a:outerShdw>
                </a:effectLst>
              </a:rPr>
              <a:t>Now hope does not disappoint, because the love of God has been </a:t>
            </a:r>
            <a:r>
              <a:rPr lang="en-US" sz="2800" i="1" u="sng" dirty="0">
                <a:solidFill>
                  <a:srgbClr val="FF9900"/>
                </a:solidFill>
                <a:effectLst>
                  <a:outerShdw blurRad="38100" dist="38100" dir="2700000" algn="tl">
                    <a:srgbClr val="000000">
                      <a:alpha val="43137"/>
                    </a:srgbClr>
                  </a:outerShdw>
                </a:effectLst>
              </a:rPr>
              <a:t>poured out</a:t>
            </a:r>
            <a:r>
              <a:rPr lang="en-US" sz="2800" i="1" dirty="0">
                <a:solidFill>
                  <a:srgbClr val="FF9900"/>
                </a:solidFill>
                <a:effectLst>
                  <a:outerShdw blurRad="38100" dist="38100" dir="2700000" algn="tl">
                    <a:srgbClr val="000000">
                      <a:alpha val="43137"/>
                    </a:srgbClr>
                  </a:outerShdw>
                </a:effectLst>
              </a:rPr>
              <a:t> </a:t>
            </a:r>
            <a:r>
              <a:rPr lang="en-US" sz="2800" i="1" dirty="0">
                <a:effectLst>
                  <a:outerShdw blurRad="38100" dist="38100" dir="2700000" algn="tl">
                    <a:srgbClr val="000000">
                      <a:alpha val="43137"/>
                    </a:srgbClr>
                  </a:outerShdw>
                </a:effectLst>
              </a:rPr>
              <a:t>in our hearts by the Holy Spirit who was given to us.</a:t>
            </a:r>
            <a:endParaRPr lang="en-US" sz="2800" dirty="0">
              <a:effectLst>
                <a:outerShdw blurRad="38100" dist="38100" dir="2700000" algn="tl">
                  <a:srgbClr val="000000">
                    <a:alpha val="43137"/>
                  </a:srgbClr>
                </a:outerShdw>
              </a:effectLst>
            </a:endParaRPr>
          </a:p>
          <a:p>
            <a:endParaRPr lang="en-US" dirty="0"/>
          </a:p>
        </p:txBody>
      </p:sp>
      <p:sp>
        <p:nvSpPr>
          <p:cNvPr id="5" name="Text Placeholder 4"/>
          <p:cNvSpPr>
            <a:spLocks noGrp="1"/>
          </p:cNvSpPr>
          <p:nvPr>
            <p:ph type="body" sz="quarter" idx="3"/>
          </p:nvPr>
        </p:nvSpPr>
        <p:spPr/>
        <p:txBody>
          <a:bodyPr/>
          <a:lstStyle/>
          <a:p>
            <a:endParaRPr lang="en-US"/>
          </a:p>
        </p:txBody>
      </p:sp>
      <p:sp>
        <p:nvSpPr>
          <p:cNvPr id="6" name="Content Placeholder 5"/>
          <p:cNvSpPr>
            <a:spLocks noGrp="1"/>
          </p:cNvSpPr>
          <p:nvPr>
            <p:ph sz="quarter" idx="4"/>
          </p:nvPr>
        </p:nvSpPr>
        <p:spPr/>
        <p:txBody>
          <a:bodyPr/>
          <a:lstStyle/>
          <a:p>
            <a:endParaRPr lang="en-US"/>
          </a:p>
        </p:txBody>
      </p:sp>
    </p:spTree>
    <p:extLst>
      <p:ext uri="{BB962C8B-B14F-4D97-AF65-F5344CB8AC3E}">
        <p14:creationId xmlns:p14="http://schemas.microsoft.com/office/powerpoint/2010/main" val="267444129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l"/>
            <a:br>
              <a:rPr lang="en-US" sz="3100" dirty="0">
                <a:effectLst/>
              </a:rPr>
            </a:br>
            <a:r>
              <a:rPr lang="en-US" sz="3100" dirty="0">
                <a:solidFill>
                  <a:srgbClr val="00B0F0"/>
                </a:solidFill>
                <a:effectLst>
                  <a:outerShdw blurRad="38100" dist="38100" dir="2700000" algn="tl">
                    <a:srgbClr val="000000">
                      <a:alpha val="43137"/>
                    </a:srgbClr>
                  </a:outerShdw>
                </a:effectLst>
              </a:rPr>
              <a:t>16.  What is the work of the Holy Spirit?</a:t>
            </a:r>
            <a:br>
              <a:rPr lang="en-US" dirty="0">
                <a:effectLst/>
              </a:rPr>
            </a:br>
            <a:endParaRPr lang="en-US" dirty="0"/>
          </a:p>
        </p:txBody>
      </p:sp>
      <p:sp>
        <p:nvSpPr>
          <p:cNvPr id="3" name="Text Placeholder 2"/>
          <p:cNvSpPr>
            <a:spLocks noGrp="1"/>
          </p:cNvSpPr>
          <p:nvPr>
            <p:ph type="body" idx="1"/>
          </p:nvPr>
        </p:nvSpPr>
        <p:spPr/>
        <p:txBody>
          <a:bodyPr/>
          <a:lstStyle/>
          <a:p>
            <a:endParaRPr lang="en-US"/>
          </a:p>
        </p:txBody>
      </p:sp>
      <p:sp>
        <p:nvSpPr>
          <p:cNvPr id="4" name="Content Placeholder 3"/>
          <p:cNvSpPr>
            <a:spLocks noGrp="1"/>
          </p:cNvSpPr>
          <p:nvPr>
            <p:ph sz="half" idx="2"/>
          </p:nvPr>
        </p:nvSpPr>
        <p:spPr>
          <a:xfrm>
            <a:off x="457199" y="1631156"/>
            <a:ext cx="5235091" cy="2963466"/>
          </a:xfrm>
        </p:spPr>
        <p:txBody>
          <a:bodyPr/>
          <a:lstStyle/>
          <a:p>
            <a:r>
              <a:rPr lang="en-US" sz="2800" b="1" i="1" dirty="0">
                <a:solidFill>
                  <a:srgbClr val="FFC000"/>
                </a:solidFill>
                <a:effectLst>
                  <a:outerShdw blurRad="38100" dist="38100" dir="2700000" algn="tl">
                    <a:srgbClr val="000000">
                      <a:alpha val="43137"/>
                    </a:srgbClr>
                  </a:outerShdw>
                </a:effectLst>
              </a:rPr>
              <a:t>John 16:8 </a:t>
            </a:r>
            <a:r>
              <a:rPr lang="en-US" sz="2800" i="1" dirty="0">
                <a:effectLst>
                  <a:outerShdw blurRad="38100" dist="38100" dir="2700000" algn="tl">
                    <a:srgbClr val="000000">
                      <a:alpha val="43137"/>
                    </a:srgbClr>
                  </a:outerShdw>
                </a:effectLst>
              </a:rPr>
              <a:t>And when He has come, He will convict the world of </a:t>
            </a:r>
            <a:r>
              <a:rPr lang="en-US" sz="2800" i="1" u="sng" dirty="0">
                <a:solidFill>
                  <a:srgbClr val="FF9900"/>
                </a:solidFill>
                <a:effectLst>
                  <a:outerShdw blurRad="38100" dist="38100" dir="2700000" algn="tl">
                    <a:srgbClr val="000000">
                      <a:alpha val="43137"/>
                    </a:srgbClr>
                  </a:outerShdw>
                </a:effectLst>
              </a:rPr>
              <a:t>sin</a:t>
            </a:r>
            <a:r>
              <a:rPr lang="en-US" sz="2800" i="1" dirty="0">
                <a:effectLst>
                  <a:outerShdw blurRad="38100" dist="38100" dir="2700000" algn="tl">
                    <a:srgbClr val="000000">
                      <a:alpha val="43137"/>
                    </a:srgbClr>
                  </a:outerShdw>
                </a:effectLst>
              </a:rPr>
              <a:t>, and of </a:t>
            </a:r>
            <a:r>
              <a:rPr lang="en-US" sz="2800" i="1" u="sng" dirty="0">
                <a:solidFill>
                  <a:srgbClr val="FF9900"/>
                </a:solidFill>
                <a:effectLst>
                  <a:outerShdw blurRad="38100" dist="38100" dir="2700000" algn="tl">
                    <a:srgbClr val="000000">
                      <a:alpha val="43137"/>
                    </a:srgbClr>
                  </a:outerShdw>
                </a:effectLst>
              </a:rPr>
              <a:t>righteousness</a:t>
            </a:r>
            <a:r>
              <a:rPr lang="en-US" sz="2800" i="1" dirty="0">
                <a:effectLst>
                  <a:outerShdw blurRad="38100" dist="38100" dir="2700000" algn="tl">
                    <a:srgbClr val="000000">
                      <a:alpha val="43137"/>
                    </a:srgbClr>
                  </a:outerShdw>
                </a:effectLst>
              </a:rPr>
              <a:t>, and of </a:t>
            </a:r>
            <a:r>
              <a:rPr lang="en-US" sz="2800" i="1" u="sng" dirty="0">
                <a:solidFill>
                  <a:srgbClr val="FF9900"/>
                </a:solidFill>
                <a:effectLst>
                  <a:outerShdw blurRad="38100" dist="38100" dir="2700000" algn="tl">
                    <a:srgbClr val="000000">
                      <a:alpha val="43137"/>
                    </a:srgbClr>
                  </a:outerShdw>
                </a:effectLst>
              </a:rPr>
              <a:t>judgment</a:t>
            </a:r>
            <a:r>
              <a:rPr lang="en-US" sz="2800" i="1" dirty="0">
                <a:effectLst>
                  <a:outerShdw blurRad="38100" dist="38100" dir="2700000" algn="tl">
                    <a:srgbClr val="000000">
                      <a:alpha val="43137"/>
                    </a:srgbClr>
                  </a:outerShdw>
                </a:effectLst>
              </a:rPr>
              <a:t>.</a:t>
            </a:r>
            <a:endParaRPr lang="en-US" sz="2800" dirty="0">
              <a:effectLst>
                <a:outerShdw blurRad="38100" dist="38100" dir="2700000" algn="tl">
                  <a:srgbClr val="000000">
                    <a:alpha val="43137"/>
                  </a:srgbClr>
                </a:outerShdw>
              </a:effectLst>
            </a:endParaRPr>
          </a:p>
          <a:p>
            <a:endParaRPr lang="en-US" dirty="0"/>
          </a:p>
        </p:txBody>
      </p:sp>
      <p:sp>
        <p:nvSpPr>
          <p:cNvPr id="5" name="Text Placeholder 4"/>
          <p:cNvSpPr>
            <a:spLocks noGrp="1"/>
          </p:cNvSpPr>
          <p:nvPr>
            <p:ph type="body" sz="quarter" idx="3"/>
          </p:nvPr>
        </p:nvSpPr>
        <p:spPr/>
        <p:txBody>
          <a:bodyPr/>
          <a:lstStyle/>
          <a:p>
            <a:endParaRPr lang="en-US"/>
          </a:p>
        </p:txBody>
      </p:sp>
      <p:sp>
        <p:nvSpPr>
          <p:cNvPr id="6" name="Content Placeholder 5"/>
          <p:cNvSpPr>
            <a:spLocks noGrp="1"/>
          </p:cNvSpPr>
          <p:nvPr>
            <p:ph sz="quarter" idx="4"/>
          </p:nvPr>
        </p:nvSpPr>
        <p:spPr/>
        <p:txBody>
          <a:bodyPr/>
          <a:lstStyle/>
          <a:p>
            <a:endParaRPr lang="en-US"/>
          </a:p>
        </p:txBody>
      </p:sp>
    </p:spTree>
    <p:extLst>
      <p:ext uri="{BB962C8B-B14F-4D97-AF65-F5344CB8AC3E}">
        <p14:creationId xmlns:p14="http://schemas.microsoft.com/office/powerpoint/2010/main" val="166936624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descr="Image result for Sanctuary menorah holy place priest lampstand"/>
          <p:cNvPicPr/>
          <p:nvPr/>
        </p:nvPicPr>
        <p:blipFill>
          <a:blip r:embed="rId2">
            <a:extLst>
              <a:ext uri="{28A0092B-C50C-407E-A947-70E740481C1C}">
                <a14:useLocalDpi xmlns:a14="http://schemas.microsoft.com/office/drawing/2010/main" val="0"/>
              </a:ext>
            </a:extLst>
          </a:blip>
          <a:srcRect/>
          <a:stretch>
            <a:fillRect/>
          </a:stretch>
        </p:blipFill>
        <p:spPr bwMode="auto">
          <a:xfrm>
            <a:off x="4844503" y="-1"/>
            <a:ext cx="4299498" cy="5143499"/>
          </a:xfrm>
          <a:prstGeom prst="rect">
            <a:avLst/>
          </a:prstGeom>
          <a:noFill/>
          <a:ln>
            <a:noFill/>
          </a:ln>
        </p:spPr>
      </p:pic>
      <p:sp>
        <p:nvSpPr>
          <p:cNvPr id="2" name="Content Placeholder 1"/>
          <p:cNvSpPr>
            <a:spLocks noGrp="1"/>
          </p:cNvSpPr>
          <p:nvPr>
            <p:ph sz="half" idx="1"/>
          </p:nvPr>
        </p:nvSpPr>
        <p:spPr/>
        <p:txBody>
          <a:bodyPr/>
          <a:lstStyle/>
          <a:p>
            <a:endParaRPr lang="en-US"/>
          </a:p>
        </p:txBody>
      </p:sp>
      <p:sp>
        <p:nvSpPr>
          <p:cNvPr id="3" name="Picture Placeholder 2"/>
          <p:cNvSpPr>
            <a:spLocks noGrp="1"/>
          </p:cNvSpPr>
          <p:nvPr>
            <p:ph type="pic" sz="quarter" idx="15"/>
          </p:nvPr>
        </p:nvSpPr>
        <p:spPr>
          <a:xfrm>
            <a:off x="-387561" y="1"/>
            <a:ext cx="9143999" cy="5143499"/>
          </a:xfrm>
        </p:spPr>
      </p:sp>
      <p:sp>
        <p:nvSpPr>
          <p:cNvPr id="4" name="Content Placeholder 3"/>
          <p:cNvSpPr>
            <a:spLocks noGrp="1"/>
          </p:cNvSpPr>
          <p:nvPr>
            <p:ph idx="14"/>
          </p:nvPr>
        </p:nvSpPr>
        <p:spPr>
          <a:xfrm>
            <a:off x="457200" y="288750"/>
            <a:ext cx="5713485" cy="3394472"/>
          </a:xfrm>
        </p:spPr>
        <p:txBody>
          <a:bodyPr>
            <a:normAutofit/>
          </a:bodyPr>
          <a:lstStyle/>
          <a:p>
            <a:endParaRPr lang="en-US" dirty="0"/>
          </a:p>
          <a:p>
            <a:endParaRPr lang="en-US" dirty="0"/>
          </a:p>
          <a:p>
            <a:endParaRPr lang="en-US" dirty="0"/>
          </a:p>
          <a:p>
            <a:r>
              <a:rPr lang="en-US" sz="4000" b="1" dirty="0">
                <a:solidFill>
                  <a:srgbClr val="FFC000"/>
                </a:solidFill>
                <a:effectLst>
                  <a:outerShdw blurRad="38100" dist="38100" dir="2700000" algn="tl">
                    <a:srgbClr val="000000">
                      <a:alpha val="43137"/>
                    </a:srgbClr>
                  </a:outerShdw>
                </a:effectLst>
              </a:rPr>
              <a:t>THE Golden Lampstand</a:t>
            </a:r>
            <a:br>
              <a:rPr lang="en-US" dirty="0">
                <a:solidFill>
                  <a:srgbClr val="FFC000"/>
                </a:solidFill>
                <a:effectLst>
                  <a:outerShdw blurRad="38100" dist="38100" dir="2700000" algn="tl">
                    <a:srgbClr val="000000">
                      <a:alpha val="43137"/>
                    </a:srgbClr>
                  </a:outerShdw>
                </a:effectLst>
              </a:rPr>
            </a:br>
            <a:r>
              <a:rPr lang="en-US" dirty="0"/>
              <a:t> </a:t>
            </a:r>
            <a:r>
              <a:rPr lang="en-US" sz="2800" i="1" dirty="0">
                <a:effectLst>
                  <a:outerShdw blurRad="38100" dist="38100" dir="2700000" algn="tl">
                    <a:srgbClr val="000000">
                      <a:alpha val="43137"/>
                    </a:srgbClr>
                  </a:outerShdw>
                </a:effectLst>
              </a:rPr>
              <a:t>(The Blessed Oil)</a:t>
            </a:r>
            <a:endParaRPr lang="en-US" sz="2800" i="1" dirty="0"/>
          </a:p>
          <a:p>
            <a:endParaRPr lang="en-US" dirty="0"/>
          </a:p>
        </p:txBody>
      </p:sp>
      <p:sp>
        <p:nvSpPr>
          <p:cNvPr id="5" name="Title 4"/>
          <p:cNvSpPr>
            <a:spLocks noGrp="1"/>
          </p:cNvSpPr>
          <p:nvPr>
            <p:ph type="title"/>
          </p:nvPr>
        </p:nvSpPr>
        <p:spPr/>
        <p:txBody>
          <a:bodyPr/>
          <a:lstStyle/>
          <a:p>
            <a:endParaRPr lang="en-US"/>
          </a:p>
        </p:txBody>
      </p:sp>
    </p:spTree>
    <p:extLst>
      <p:ext uri="{BB962C8B-B14F-4D97-AF65-F5344CB8AC3E}">
        <p14:creationId xmlns:p14="http://schemas.microsoft.com/office/powerpoint/2010/main" val="412288803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l"/>
            <a:br>
              <a:rPr lang="en-US" sz="3100" dirty="0">
                <a:solidFill>
                  <a:srgbClr val="00B0F0"/>
                </a:solidFill>
                <a:effectLst>
                  <a:outerShdw blurRad="38100" dist="38100" dir="2700000" algn="tl">
                    <a:srgbClr val="000000">
                      <a:alpha val="43137"/>
                    </a:srgbClr>
                  </a:outerShdw>
                </a:effectLst>
              </a:rPr>
            </a:br>
            <a:r>
              <a:rPr lang="en-US" sz="3100" dirty="0">
                <a:solidFill>
                  <a:srgbClr val="00B0F0"/>
                </a:solidFill>
                <a:effectLst>
                  <a:outerShdw blurRad="38100" dist="38100" dir="2700000" algn="tl">
                    <a:srgbClr val="000000">
                      <a:alpha val="43137"/>
                    </a:srgbClr>
                  </a:outerShdw>
                </a:effectLst>
              </a:rPr>
              <a:t>17.  How does the Holy Spirit work through us to bring about this change?</a:t>
            </a:r>
            <a:br>
              <a:rPr lang="en-US" dirty="0">
                <a:effectLst/>
              </a:rPr>
            </a:br>
            <a:endParaRPr lang="en-US" dirty="0"/>
          </a:p>
        </p:txBody>
      </p:sp>
      <p:sp>
        <p:nvSpPr>
          <p:cNvPr id="3" name="Text Placeholder 2"/>
          <p:cNvSpPr>
            <a:spLocks noGrp="1"/>
          </p:cNvSpPr>
          <p:nvPr>
            <p:ph type="body" idx="1"/>
          </p:nvPr>
        </p:nvSpPr>
        <p:spPr/>
        <p:txBody>
          <a:bodyPr/>
          <a:lstStyle/>
          <a:p>
            <a:endParaRPr lang="en-US"/>
          </a:p>
        </p:txBody>
      </p:sp>
      <p:sp>
        <p:nvSpPr>
          <p:cNvPr id="4" name="Content Placeholder 3"/>
          <p:cNvSpPr>
            <a:spLocks noGrp="1"/>
          </p:cNvSpPr>
          <p:nvPr>
            <p:ph sz="half" idx="2"/>
          </p:nvPr>
        </p:nvSpPr>
        <p:spPr>
          <a:xfrm>
            <a:off x="457200" y="1631156"/>
            <a:ext cx="5265370" cy="2963466"/>
          </a:xfrm>
        </p:spPr>
        <p:txBody>
          <a:bodyPr/>
          <a:lstStyle/>
          <a:p>
            <a:r>
              <a:rPr lang="en-US" sz="2800" b="1" i="1" dirty="0">
                <a:solidFill>
                  <a:srgbClr val="FFC000"/>
                </a:solidFill>
                <a:effectLst>
                  <a:outerShdw blurRad="38100" dist="38100" dir="2700000" algn="tl">
                    <a:srgbClr val="000000">
                      <a:alpha val="43137"/>
                    </a:srgbClr>
                  </a:outerShdw>
                </a:effectLst>
              </a:rPr>
              <a:t>John 17:17</a:t>
            </a:r>
            <a:r>
              <a:rPr lang="en-US" sz="2800" b="1" dirty="0">
                <a:solidFill>
                  <a:srgbClr val="FFC000"/>
                </a:solidFill>
                <a:effectLst>
                  <a:outerShdw blurRad="38100" dist="38100" dir="2700000" algn="tl">
                    <a:srgbClr val="000000">
                      <a:alpha val="43137"/>
                    </a:srgbClr>
                  </a:outerShdw>
                </a:effectLst>
              </a:rPr>
              <a:t>  </a:t>
            </a:r>
            <a:r>
              <a:rPr lang="en-US" sz="2800" i="1" dirty="0">
                <a:effectLst>
                  <a:outerShdw blurRad="38100" dist="38100" dir="2700000" algn="tl">
                    <a:srgbClr val="000000">
                      <a:alpha val="43137"/>
                    </a:srgbClr>
                  </a:outerShdw>
                </a:effectLst>
              </a:rPr>
              <a:t>Sanctify them by Your truth.  Your </a:t>
            </a:r>
            <a:r>
              <a:rPr lang="en-US" sz="2800" i="1" u="sng" dirty="0">
                <a:solidFill>
                  <a:srgbClr val="FF9900"/>
                </a:solidFill>
                <a:effectLst>
                  <a:outerShdw blurRad="38100" dist="38100" dir="2700000" algn="tl">
                    <a:srgbClr val="000000">
                      <a:alpha val="43137"/>
                    </a:srgbClr>
                  </a:outerShdw>
                </a:effectLst>
              </a:rPr>
              <a:t>word</a:t>
            </a:r>
            <a:r>
              <a:rPr lang="en-US" sz="2800" i="1" dirty="0">
                <a:effectLst>
                  <a:outerShdw blurRad="38100" dist="38100" dir="2700000" algn="tl">
                    <a:srgbClr val="000000">
                      <a:alpha val="43137"/>
                    </a:srgbClr>
                  </a:outerShdw>
                </a:effectLst>
              </a:rPr>
              <a:t> is truth.</a:t>
            </a:r>
            <a:endParaRPr lang="en-US" sz="2800" dirty="0">
              <a:effectLst>
                <a:outerShdw blurRad="38100" dist="38100" dir="2700000" algn="tl">
                  <a:srgbClr val="000000">
                    <a:alpha val="43137"/>
                  </a:srgbClr>
                </a:outerShdw>
              </a:effectLst>
            </a:endParaRPr>
          </a:p>
          <a:p>
            <a:endParaRPr lang="en-US" dirty="0"/>
          </a:p>
        </p:txBody>
      </p:sp>
      <p:sp>
        <p:nvSpPr>
          <p:cNvPr id="5" name="Text Placeholder 4"/>
          <p:cNvSpPr>
            <a:spLocks noGrp="1"/>
          </p:cNvSpPr>
          <p:nvPr>
            <p:ph type="body" sz="quarter" idx="3"/>
          </p:nvPr>
        </p:nvSpPr>
        <p:spPr/>
        <p:txBody>
          <a:bodyPr/>
          <a:lstStyle/>
          <a:p>
            <a:endParaRPr lang="en-US"/>
          </a:p>
        </p:txBody>
      </p:sp>
      <p:sp>
        <p:nvSpPr>
          <p:cNvPr id="6" name="Content Placeholder 5"/>
          <p:cNvSpPr>
            <a:spLocks noGrp="1"/>
          </p:cNvSpPr>
          <p:nvPr>
            <p:ph sz="quarter" idx="4"/>
          </p:nvPr>
        </p:nvSpPr>
        <p:spPr/>
        <p:txBody>
          <a:bodyPr/>
          <a:lstStyle/>
          <a:p>
            <a:endParaRPr lang="en-US"/>
          </a:p>
        </p:txBody>
      </p:sp>
    </p:spTree>
    <p:extLst>
      <p:ext uri="{BB962C8B-B14F-4D97-AF65-F5344CB8AC3E}">
        <p14:creationId xmlns:p14="http://schemas.microsoft.com/office/powerpoint/2010/main" val="338120275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l"/>
            <a:br>
              <a:rPr lang="en-US" sz="3100" dirty="0">
                <a:solidFill>
                  <a:srgbClr val="00B0F0"/>
                </a:solidFill>
                <a:effectLst/>
              </a:rPr>
            </a:br>
            <a:r>
              <a:rPr lang="en-US" sz="3100" dirty="0">
                <a:solidFill>
                  <a:srgbClr val="00B0F0"/>
                </a:solidFill>
                <a:effectLst/>
              </a:rPr>
              <a:t>18.  What is sanctification and how does it work?</a:t>
            </a:r>
            <a:br>
              <a:rPr lang="en-US" dirty="0">
                <a:effectLst/>
              </a:rPr>
            </a:br>
            <a:endParaRPr lang="en-US" dirty="0"/>
          </a:p>
        </p:txBody>
      </p:sp>
      <p:sp>
        <p:nvSpPr>
          <p:cNvPr id="3" name="Text Placeholder 2"/>
          <p:cNvSpPr>
            <a:spLocks noGrp="1"/>
          </p:cNvSpPr>
          <p:nvPr>
            <p:ph type="body" idx="1"/>
          </p:nvPr>
        </p:nvSpPr>
        <p:spPr/>
        <p:txBody>
          <a:bodyPr/>
          <a:lstStyle/>
          <a:p>
            <a:endParaRPr lang="en-US"/>
          </a:p>
        </p:txBody>
      </p:sp>
      <p:sp>
        <p:nvSpPr>
          <p:cNvPr id="4" name="Content Placeholder 3"/>
          <p:cNvSpPr>
            <a:spLocks noGrp="1"/>
          </p:cNvSpPr>
          <p:nvPr>
            <p:ph sz="half" idx="2"/>
          </p:nvPr>
        </p:nvSpPr>
        <p:spPr>
          <a:xfrm>
            <a:off x="457199" y="1631156"/>
            <a:ext cx="5277481" cy="2963466"/>
          </a:xfrm>
        </p:spPr>
        <p:txBody>
          <a:bodyPr>
            <a:normAutofit/>
          </a:bodyPr>
          <a:lstStyle/>
          <a:p>
            <a:r>
              <a:rPr lang="en-US" sz="2800" b="1" i="1" dirty="0">
                <a:solidFill>
                  <a:srgbClr val="FFC000"/>
                </a:solidFill>
                <a:effectLst>
                  <a:outerShdw blurRad="38100" dist="38100" dir="2700000" algn="tl">
                    <a:srgbClr val="000000">
                      <a:alpha val="43137"/>
                    </a:srgbClr>
                  </a:outerShdw>
                </a:effectLst>
              </a:rPr>
              <a:t>2 Peter 3:18</a:t>
            </a:r>
            <a:r>
              <a:rPr lang="en-US" sz="2800" b="1" dirty="0">
                <a:solidFill>
                  <a:srgbClr val="FFC000"/>
                </a:solidFill>
                <a:effectLst>
                  <a:outerShdw blurRad="38100" dist="38100" dir="2700000" algn="tl">
                    <a:srgbClr val="000000">
                      <a:alpha val="43137"/>
                    </a:srgbClr>
                  </a:outerShdw>
                </a:effectLst>
              </a:rPr>
              <a:t>  </a:t>
            </a:r>
            <a:r>
              <a:rPr lang="en-US" sz="2800" i="1" dirty="0">
                <a:effectLst>
                  <a:outerShdw blurRad="38100" dist="38100" dir="2700000" algn="tl">
                    <a:srgbClr val="000000">
                      <a:alpha val="43137"/>
                    </a:srgbClr>
                  </a:outerShdw>
                </a:effectLst>
              </a:rPr>
              <a:t>…but </a:t>
            </a:r>
            <a:r>
              <a:rPr lang="en-US" sz="2800" i="1" u="sng" dirty="0">
                <a:solidFill>
                  <a:srgbClr val="FF9900"/>
                </a:solidFill>
                <a:effectLst>
                  <a:outerShdw blurRad="38100" dist="38100" dir="2700000" algn="tl">
                    <a:srgbClr val="000000">
                      <a:alpha val="43137"/>
                    </a:srgbClr>
                  </a:outerShdw>
                </a:effectLst>
              </a:rPr>
              <a:t>grow</a:t>
            </a:r>
            <a:r>
              <a:rPr lang="en-US" sz="2800" i="1" dirty="0">
                <a:solidFill>
                  <a:srgbClr val="FF9900"/>
                </a:solidFill>
                <a:effectLst>
                  <a:outerShdw blurRad="38100" dist="38100" dir="2700000" algn="tl">
                    <a:srgbClr val="000000">
                      <a:alpha val="43137"/>
                    </a:srgbClr>
                  </a:outerShdw>
                </a:effectLst>
              </a:rPr>
              <a:t> </a:t>
            </a:r>
            <a:r>
              <a:rPr lang="en-US" sz="2800" i="1" dirty="0">
                <a:effectLst>
                  <a:outerShdw blurRad="38100" dist="38100" dir="2700000" algn="tl">
                    <a:srgbClr val="000000">
                      <a:alpha val="43137"/>
                    </a:srgbClr>
                  </a:outerShdw>
                </a:effectLst>
              </a:rPr>
              <a:t>in the grace and knowledge of our Lord and Savior Jesus Christ</a:t>
            </a:r>
            <a:endParaRPr lang="en-US" sz="2800" dirty="0">
              <a:effectLst>
                <a:outerShdw blurRad="38100" dist="38100" dir="2700000" algn="tl">
                  <a:srgbClr val="000000">
                    <a:alpha val="43137"/>
                  </a:srgbClr>
                </a:outerShdw>
              </a:effectLst>
            </a:endParaRPr>
          </a:p>
        </p:txBody>
      </p:sp>
      <p:sp>
        <p:nvSpPr>
          <p:cNvPr id="5" name="Text Placeholder 4"/>
          <p:cNvSpPr>
            <a:spLocks noGrp="1"/>
          </p:cNvSpPr>
          <p:nvPr>
            <p:ph type="body" sz="quarter" idx="3"/>
          </p:nvPr>
        </p:nvSpPr>
        <p:spPr/>
        <p:txBody>
          <a:bodyPr/>
          <a:lstStyle/>
          <a:p>
            <a:endParaRPr lang="en-US"/>
          </a:p>
        </p:txBody>
      </p:sp>
      <p:sp>
        <p:nvSpPr>
          <p:cNvPr id="6" name="Content Placeholder 5"/>
          <p:cNvSpPr>
            <a:spLocks noGrp="1"/>
          </p:cNvSpPr>
          <p:nvPr>
            <p:ph sz="quarter" idx="4"/>
          </p:nvPr>
        </p:nvSpPr>
        <p:spPr/>
        <p:txBody>
          <a:bodyPr/>
          <a:lstStyle/>
          <a:p>
            <a:endParaRPr lang="en-US"/>
          </a:p>
        </p:txBody>
      </p:sp>
    </p:spTree>
    <p:extLst>
      <p:ext uri="{BB962C8B-B14F-4D97-AF65-F5344CB8AC3E}">
        <p14:creationId xmlns:p14="http://schemas.microsoft.com/office/powerpoint/2010/main" val="338276120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l"/>
            <a:br>
              <a:rPr lang="en-US" sz="3100" dirty="0">
                <a:solidFill>
                  <a:srgbClr val="00B0F0"/>
                </a:solidFill>
                <a:effectLst/>
              </a:rPr>
            </a:br>
            <a:r>
              <a:rPr lang="en-US" sz="3100" dirty="0">
                <a:solidFill>
                  <a:srgbClr val="00B0F0"/>
                </a:solidFill>
                <a:effectLst>
                  <a:outerShdw blurRad="38100" dist="38100" dir="2700000" algn="tl">
                    <a:srgbClr val="000000">
                      <a:alpha val="43137"/>
                    </a:srgbClr>
                  </a:outerShdw>
                </a:effectLst>
              </a:rPr>
              <a:t>19.  Does the Spirit fill those who deliberately break God commandments?</a:t>
            </a:r>
            <a:br>
              <a:rPr lang="en-US" dirty="0">
                <a:effectLst/>
              </a:rPr>
            </a:br>
            <a:endParaRPr lang="en-US" dirty="0"/>
          </a:p>
        </p:txBody>
      </p:sp>
      <p:sp>
        <p:nvSpPr>
          <p:cNvPr id="3" name="Text Placeholder 2"/>
          <p:cNvSpPr>
            <a:spLocks noGrp="1"/>
          </p:cNvSpPr>
          <p:nvPr>
            <p:ph type="body" idx="1"/>
          </p:nvPr>
        </p:nvSpPr>
        <p:spPr/>
        <p:txBody>
          <a:bodyPr/>
          <a:lstStyle/>
          <a:p>
            <a:endParaRPr lang="en-US"/>
          </a:p>
        </p:txBody>
      </p:sp>
      <p:sp>
        <p:nvSpPr>
          <p:cNvPr id="4" name="Content Placeholder 3"/>
          <p:cNvSpPr>
            <a:spLocks noGrp="1"/>
          </p:cNvSpPr>
          <p:nvPr>
            <p:ph sz="half" idx="2"/>
          </p:nvPr>
        </p:nvSpPr>
        <p:spPr>
          <a:xfrm>
            <a:off x="457198" y="1151335"/>
            <a:ext cx="5840655" cy="3992165"/>
          </a:xfrm>
        </p:spPr>
        <p:txBody>
          <a:bodyPr>
            <a:normAutofit lnSpcReduction="10000"/>
          </a:bodyPr>
          <a:lstStyle/>
          <a:p>
            <a:r>
              <a:rPr lang="en-US" b="1" i="1" dirty="0">
                <a:solidFill>
                  <a:srgbClr val="FFC000"/>
                </a:solidFill>
                <a:effectLst>
                  <a:outerShdw blurRad="38100" dist="38100" dir="2700000" algn="tl">
                    <a:srgbClr val="000000">
                      <a:alpha val="43137"/>
                    </a:srgbClr>
                  </a:outerShdw>
                </a:effectLst>
              </a:rPr>
              <a:t>John 14:15-17</a:t>
            </a:r>
            <a:r>
              <a:rPr lang="en-US" b="1" dirty="0">
                <a:solidFill>
                  <a:srgbClr val="FFC000"/>
                </a:solidFill>
                <a:effectLst>
                  <a:outerShdw blurRad="38100" dist="38100" dir="2700000" algn="tl">
                    <a:srgbClr val="000000">
                      <a:alpha val="43137"/>
                    </a:srgbClr>
                  </a:outerShdw>
                </a:effectLst>
              </a:rPr>
              <a:t>  </a:t>
            </a:r>
            <a:r>
              <a:rPr lang="en-US" i="1" dirty="0">
                <a:effectLst>
                  <a:outerShdw blurRad="38100" dist="38100" dir="2700000" algn="tl">
                    <a:srgbClr val="000000">
                      <a:alpha val="43137"/>
                    </a:srgbClr>
                  </a:outerShdw>
                </a:effectLst>
              </a:rPr>
              <a:t>If you love Me, </a:t>
            </a:r>
            <a:r>
              <a:rPr lang="en-US" i="1" u="sng" dirty="0">
                <a:solidFill>
                  <a:srgbClr val="FF9900"/>
                </a:solidFill>
                <a:effectLst>
                  <a:outerShdw blurRad="38100" dist="38100" dir="2700000" algn="tl">
                    <a:srgbClr val="000000">
                      <a:alpha val="43137"/>
                    </a:srgbClr>
                  </a:outerShdw>
                </a:effectLst>
              </a:rPr>
              <a:t>keep</a:t>
            </a:r>
            <a:r>
              <a:rPr lang="en-US" i="1" dirty="0">
                <a:effectLst>
                  <a:outerShdw blurRad="38100" dist="38100" dir="2700000" algn="tl">
                    <a:srgbClr val="000000">
                      <a:alpha val="43137"/>
                    </a:srgbClr>
                  </a:outerShdw>
                </a:effectLst>
              </a:rPr>
              <a:t> My commandments.  </a:t>
            </a:r>
            <a:r>
              <a:rPr lang="en-US" i="1" u="sng" dirty="0">
                <a:solidFill>
                  <a:srgbClr val="FF9900"/>
                </a:solidFill>
                <a:effectLst>
                  <a:outerShdw blurRad="38100" dist="38100" dir="2700000" algn="tl">
                    <a:srgbClr val="000000">
                      <a:alpha val="43137"/>
                    </a:srgbClr>
                  </a:outerShdw>
                </a:effectLst>
              </a:rPr>
              <a:t>And</a:t>
            </a:r>
            <a:r>
              <a:rPr lang="en-US" i="1" dirty="0">
                <a:effectLst>
                  <a:outerShdw blurRad="38100" dist="38100" dir="2700000" algn="tl">
                    <a:srgbClr val="000000">
                      <a:alpha val="43137"/>
                    </a:srgbClr>
                  </a:outerShdw>
                </a:effectLst>
              </a:rPr>
              <a:t> I will pray the Father, and He will give you another Helper, that He may abide with </a:t>
            </a:r>
            <a:r>
              <a:rPr lang="en-US" i="1">
                <a:effectLst>
                  <a:outerShdw blurRad="38100" dist="38100" dir="2700000" algn="tl">
                    <a:srgbClr val="000000">
                      <a:alpha val="43137"/>
                    </a:srgbClr>
                  </a:outerShdw>
                </a:effectLst>
              </a:rPr>
              <a:t>you forever - </a:t>
            </a:r>
            <a:r>
              <a:rPr lang="en-US" i="1" dirty="0">
                <a:effectLst>
                  <a:outerShdw blurRad="38100" dist="38100" dir="2700000" algn="tl">
                    <a:srgbClr val="000000">
                      <a:alpha val="43137"/>
                    </a:srgbClr>
                  </a:outerShdw>
                </a:effectLst>
              </a:rPr>
              <a:t>the Spirit of truth, whom the world </a:t>
            </a:r>
            <a:r>
              <a:rPr lang="en-US" i="1" u="sng" dirty="0">
                <a:solidFill>
                  <a:srgbClr val="FF9900"/>
                </a:solidFill>
                <a:effectLst>
                  <a:outerShdw blurRad="38100" dist="38100" dir="2700000" algn="tl">
                    <a:srgbClr val="000000">
                      <a:alpha val="43137"/>
                    </a:srgbClr>
                  </a:outerShdw>
                </a:effectLst>
              </a:rPr>
              <a:t>cannot</a:t>
            </a:r>
            <a:r>
              <a:rPr lang="en-US" i="1" dirty="0">
                <a:effectLst>
                  <a:outerShdw blurRad="38100" dist="38100" dir="2700000" algn="tl">
                    <a:srgbClr val="000000">
                      <a:alpha val="43137"/>
                    </a:srgbClr>
                  </a:outerShdw>
                </a:effectLst>
              </a:rPr>
              <a:t> receive, because it neither sees Him nor </a:t>
            </a:r>
            <a:r>
              <a:rPr lang="en-US" i="1" u="sng" dirty="0">
                <a:solidFill>
                  <a:srgbClr val="FF9900"/>
                </a:solidFill>
                <a:effectLst>
                  <a:outerShdw blurRad="38100" dist="38100" dir="2700000" algn="tl">
                    <a:srgbClr val="000000">
                      <a:alpha val="43137"/>
                    </a:srgbClr>
                  </a:outerShdw>
                </a:effectLst>
              </a:rPr>
              <a:t>knows</a:t>
            </a:r>
            <a:r>
              <a:rPr lang="en-US" i="1" dirty="0">
                <a:effectLst>
                  <a:outerShdw blurRad="38100" dist="38100" dir="2700000" algn="tl">
                    <a:srgbClr val="000000">
                      <a:alpha val="43137"/>
                    </a:srgbClr>
                  </a:outerShdw>
                </a:effectLst>
              </a:rPr>
              <a:t> Him; but you know Him, for He dwells with you and will be in you</a:t>
            </a:r>
            <a:endParaRPr lang="en-US" dirty="0">
              <a:effectLst>
                <a:outerShdw blurRad="38100" dist="38100" dir="2700000" algn="tl">
                  <a:srgbClr val="000000">
                    <a:alpha val="43137"/>
                  </a:srgbClr>
                </a:outerShdw>
              </a:effectLst>
            </a:endParaRPr>
          </a:p>
          <a:p>
            <a:r>
              <a:rPr lang="en-US" b="1" i="1" dirty="0">
                <a:solidFill>
                  <a:srgbClr val="FFC000"/>
                </a:solidFill>
                <a:effectLst>
                  <a:outerShdw blurRad="38100" dist="38100" dir="2700000" algn="tl">
                    <a:srgbClr val="000000">
                      <a:alpha val="43137"/>
                    </a:srgbClr>
                  </a:outerShdw>
                </a:effectLst>
              </a:rPr>
              <a:t>Acts 5:32  </a:t>
            </a:r>
            <a:r>
              <a:rPr lang="en-US" i="1" dirty="0">
                <a:effectLst>
                  <a:outerShdw blurRad="38100" dist="38100" dir="2700000" algn="tl">
                    <a:srgbClr val="000000">
                      <a:alpha val="43137"/>
                    </a:srgbClr>
                  </a:outerShdw>
                </a:effectLst>
              </a:rPr>
              <a:t>And we are His witnesses to these things, and so also is the Holy Spirit whom God has given to those who </a:t>
            </a:r>
            <a:r>
              <a:rPr lang="en-US" i="1" u="sng" dirty="0">
                <a:solidFill>
                  <a:srgbClr val="FF9900"/>
                </a:solidFill>
                <a:effectLst>
                  <a:outerShdw blurRad="38100" dist="38100" dir="2700000" algn="tl">
                    <a:srgbClr val="000000">
                      <a:alpha val="43137"/>
                    </a:srgbClr>
                  </a:outerShdw>
                </a:effectLst>
              </a:rPr>
              <a:t>obey</a:t>
            </a:r>
            <a:r>
              <a:rPr lang="en-US" i="1" dirty="0">
                <a:effectLst>
                  <a:outerShdw blurRad="38100" dist="38100" dir="2700000" algn="tl">
                    <a:srgbClr val="000000">
                      <a:alpha val="43137"/>
                    </a:srgbClr>
                  </a:outerShdw>
                </a:effectLst>
              </a:rPr>
              <a:t> Him.</a:t>
            </a:r>
            <a:endParaRPr lang="en-US" dirty="0">
              <a:effectLst>
                <a:outerShdw blurRad="38100" dist="38100" dir="2700000" algn="tl">
                  <a:srgbClr val="000000">
                    <a:alpha val="43137"/>
                  </a:srgbClr>
                </a:outerShdw>
              </a:effectLst>
            </a:endParaRPr>
          </a:p>
          <a:p>
            <a:endParaRPr lang="en-US" dirty="0"/>
          </a:p>
        </p:txBody>
      </p:sp>
      <p:sp>
        <p:nvSpPr>
          <p:cNvPr id="5" name="Text Placeholder 4"/>
          <p:cNvSpPr>
            <a:spLocks noGrp="1"/>
          </p:cNvSpPr>
          <p:nvPr>
            <p:ph type="body" sz="quarter" idx="3"/>
          </p:nvPr>
        </p:nvSpPr>
        <p:spPr/>
        <p:txBody>
          <a:bodyPr/>
          <a:lstStyle/>
          <a:p>
            <a:endParaRPr lang="en-US"/>
          </a:p>
        </p:txBody>
      </p:sp>
      <p:sp>
        <p:nvSpPr>
          <p:cNvPr id="6" name="Content Placeholder 5"/>
          <p:cNvSpPr>
            <a:spLocks noGrp="1"/>
          </p:cNvSpPr>
          <p:nvPr>
            <p:ph sz="quarter" idx="4"/>
          </p:nvPr>
        </p:nvSpPr>
        <p:spPr/>
        <p:txBody>
          <a:bodyPr/>
          <a:lstStyle/>
          <a:p>
            <a:endParaRPr lang="en-US"/>
          </a:p>
        </p:txBody>
      </p:sp>
    </p:spTree>
    <p:extLst>
      <p:ext uri="{BB962C8B-B14F-4D97-AF65-F5344CB8AC3E}">
        <p14:creationId xmlns:p14="http://schemas.microsoft.com/office/powerpoint/2010/main" val="271846687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l"/>
            <a:br>
              <a:rPr lang="en-US" sz="3100" dirty="0">
                <a:solidFill>
                  <a:srgbClr val="00B0F0"/>
                </a:solidFill>
                <a:effectLst>
                  <a:outerShdw blurRad="38100" dist="38100" dir="2700000" algn="tl">
                    <a:srgbClr val="000000">
                      <a:alpha val="43137"/>
                    </a:srgbClr>
                  </a:outerShdw>
                </a:effectLst>
              </a:rPr>
            </a:br>
            <a:r>
              <a:rPr lang="en-US" sz="3100" dirty="0">
                <a:solidFill>
                  <a:srgbClr val="00B0F0"/>
                </a:solidFill>
                <a:effectLst>
                  <a:outerShdw blurRad="38100" dist="38100" dir="2700000" algn="tl">
                    <a:srgbClr val="000000">
                      <a:alpha val="43137"/>
                    </a:srgbClr>
                  </a:outerShdw>
                </a:effectLst>
              </a:rPr>
              <a:t>20.  What is the one sin that cannot be forgiven?</a:t>
            </a:r>
            <a:br>
              <a:rPr lang="en-US" dirty="0">
                <a:effectLst/>
              </a:rPr>
            </a:br>
            <a:endParaRPr lang="en-US" dirty="0"/>
          </a:p>
        </p:txBody>
      </p:sp>
      <p:sp>
        <p:nvSpPr>
          <p:cNvPr id="3" name="Text Placeholder 2"/>
          <p:cNvSpPr>
            <a:spLocks noGrp="1"/>
          </p:cNvSpPr>
          <p:nvPr>
            <p:ph type="body" idx="1"/>
          </p:nvPr>
        </p:nvSpPr>
        <p:spPr/>
        <p:txBody>
          <a:bodyPr/>
          <a:lstStyle/>
          <a:p>
            <a:endParaRPr lang="en-US"/>
          </a:p>
        </p:txBody>
      </p:sp>
      <p:sp>
        <p:nvSpPr>
          <p:cNvPr id="4" name="Content Placeholder 3"/>
          <p:cNvSpPr>
            <a:spLocks noGrp="1"/>
          </p:cNvSpPr>
          <p:nvPr>
            <p:ph sz="half" idx="2"/>
          </p:nvPr>
        </p:nvSpPr>
        <p:spPr>
          <a:xfrm>
            <a:off x="457200" y="1631156"/>
            <a:ext cx="5265370" cy="2963466"/>
          </a:xfrm>
        </p:spPr>
        <p:txBody>
          <a:bodyPr>
            <a:normAutofit lnSpcReduction="10000"/>
          </a:bodyPr>
          <a:lstStyle/>
          <a:p>
            <a:r>
              <a:rPr lang="en-US" sz="2800" b="1" i="1" dirty="0">
                <a:solidFill>
                  <a:srgbClr val="FFC000"/>
                </a:solidFill>
                <a:effectLst>
                  <a:outerShdw blurRad="38100" dist="38100" dir="2700000" algn="tl">
                    <a:srgbClr val="000000">
                      <a:alpha val="43137"/>
                    </a:srgbClr>
                  </a:outerShdw>
                </a:effectLst>
              </a:rPr>
              <a:t>Matthew 12:32</a:t>
            </a:r>
            <a:r>
              <a:rPr lang="en-US" sz="2800" b="1" dirty="0">
                <a:solidFill>
                  <a:srgbClr val="FFC000"/>
                </a:solidFill>
                <a:effectLst>
                  <a:outerShdw blurRad="38100" dist="38100" dir="2700000" algn="tl">
                    <a:srgbClr val="000000">
                      <a:alpha val="43137"/>
                    </a:srgbClr>
                  </a:outerShdw>
                </a:effectLst>
              </a:rPr>
              <a:t>  </a:t>
            </a:r>
            <a:r>
              <a:rPr lang="en-US" sz="2800" i="1" dirty="0">
                <a:effectLst>
                  <a:outerShdw blurRad="38100" dist="38100" dir="2700000" algn="tl">
                    <a:srgbClr val="000000">
                      <a:alpha val="43137"/>
                    </a:srgbClr>
                  </a:outerShdw>
                </a:effectLst>
              </a:rPr>
              <a:t>Anyone who speaks a word against the Son of Man, it will be forgiven him; but whoever speaks against the </a:t>
            </a:r>
            <a:r>
              <a:rPr lang="en-US" sz="2800" i="1" u="sng" dirty="0">
                <a:solidFill>
                  <a:srgbClr val="FF9900"/>
                </a:solidFill>
                <a:effectLst>
                  <a:outerShdw blurRad="38100" dist="38100" dir="2700000" algn="tl">
                    <a:srgbClr val="000000">
                      <a:alpha val="43137"/>
                    </a:srgbClr>
                  </a:outerShdw>
                </a:effectLst>
              </a:rPr>
              <a:t>Holy Spirit,</a:t>
            </a:r>
            <a:r>
              <a:rPr lang="en-US" sz="2800" i="1" dirty="0">
                <a:effectLst>
                  <a:outerShdw blurRad="38100" dist="38100" dir="2700000" algn="tl">
                    <a:srgbClr val="000000">
                      <a:alpha val="43137"/>
                    </a:srgbClr>
                  </a:outerShdw>
                </a:effectLst>
              </a:rPr>
              <a:t> it will not be forgiven him, either in this age or in the age to come.</a:t>
            </a:r>
            <a:endParaRPr lang="en-US" sz="2800" dirty="0">
              <a:effectLst>
                <a:outerShdw blurRad="38100" dist="38100" dir="2700000" algn="tl">
                  <a:srgbClr val="000000">
                    <a:alpha val="43137"/>
                  </a:srgbClr>
                </a:outerShdw>
              </a:effectLst>
            </a:endParaRPr>
          </a:p>
          <a:p>
            <a:endParaRPr lang="en-US" dirty="0"/>
          </a:p>
        </p:txBody>
      </p:sp>
      <p:sp>
        <p:nvSpPr>
          <p:cNvPr id="5" name="Text Placeholder 4"/>
          <p:cNvSpPr>
            <a:spLocks noGrp="1"/>
          </p:cNvSpPr>
          <p:nvPr>
            <p:ph type="body" sz="quarter" idx="3"/>
          </p:nvPr>
        </p:nvSpPr>
        <p:spPr/>
        <p:txBody>
          <a:bodyPr/>
          <a:lstStyle/>
          <a:p>
            <a:endParaRPr lang="en-US"/>
          </a:p>
        </p:txBody>
      </p:sp>
      <p:sp>
        <p:nvSpPr>
          <p:cNvPr id="6" name="Content Placeholder 5"/>
          <p:cNvSpPr>
            <a:spLocks noGrp="1"/>
          </p:cNvSpPr>
          <p:nvPr>
            <p:ph sz="quarter" idx="4"/>
          </p:nvPr>
        </p:nvSpPr>
        <p:spPr/>
        <p:txBody>
          <a:bodyPr/>
          <a:lstStyle/>
          <a:p>
            <a:endParaRPr lang="en-US"/>
          </a:p>
        </p:txBody>
      </p:sp>
    </p:spTree>
    <p:extLst>
      <p:ext uri="{BB962C8B-B14F-4D97-AF65-F5344CB8AC3E}">
        <p14:creationId xmlns:p14="http://schemas.microsoft.com/office/powerpoint/2010/main" val="106262539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l"/>
            <a:r>
              <a:rPr lang="en-US" dirty="0">
                <a:effectLst/>
              </a:rPr>
              <a:t> </a:t>
            </a:r>
            <a:br>
              <a:rPr lang="en-US" dirty="0">
                <a:effectLst/>
              </a:rPr>
            </a:br>
            <a:r>
              <a:rPr lang="en-US" sz="3100" dirty="0">
                <a:solidFill>
                  <a:srgbClr val="00B0F0"/>
                </a:solidFill>
                <a:effectLst>
                  <a:outerShdw blurRad="38100" dist="38100" dir="2700000" algn="tl">
                    <a:srgbClr val="000000">
                      <a:alpha val="43137"/>
                    </a:srgbClr>
                  </a:outerShdw>
                </a:effectLst>
              </a:rPr>
              <a:t>21.  When God blesses a person with the Holy Spirit what does He want them to do?</a:t>
            </a:r>
            <a:br>
              <a:rPr lang="en-US" sz="3100" dirty="0">
                <a:solidFill>
                  <a:srgbClr val="00B0F0"/>
                </a:solidFill>
                <a:effectLst>
                  <a:outerShdw blurRad="38100" dist="38100" dir="2700000" algn="tl">
                    <a:srgbClr val="000000">
                      <a:alpha val="43137"/>
                    </a:srgbClr>
                  </a:outerShdw>
                </a:effectLst>
              </a:rPr>
            </a:br>
            <a:endParaRPr lang="en-US" sz="3100" dirty="0">
              <a:solidFill>
                <a:srgbClr val="00B0F0"/>
              </a:solidFill>
              <a:effectLst>
                <a:outerShdw blurRad="38100" dist="38100" dir="2700000" algn="tl">
                  <a:srgbClr val="000000">
                    <a:alpha val="43137"/>
                  </a:srgbClr>
                </a:outerShdw>
              </a:effectLst>
            </a:endParaRPr>
          </a:p>
        </p:txBody>
      </p:sp>
      <p:sp>
        <p:nvSpPr>
          <p:cNvPr id="3" name="Text Placeholder 2"/>
          <p:cNvSpPr>
            <a:spLocks noGrp="1"/>
          </p:cNvSpPr>
          <p:nvPr>
            <p:ph type="body" idx="1"/>
          </p:nvPr>
        </p:nvSpPr>
        <p:spPr/>
        <p:txBody>
          <a:bodyPr/>
          <a:lstStyle/>
          <a:p>
            <a:endParaRPr lang="en-US"/>
          </a:p>
        </p:txBody>
      </p:sp>
      <p:sp>
        <p:nvSpPr>
          <p:cNvPr id="4" name="Content Placeholder 3"/>
          <p:cNvSpPr>
            <a:spLocks noGrp="1"/>
          </p:cNvSpPr>
          <p:nvPr>
            <p:ph sz="half" idx="2"/>
          </p:nvPr>
        </p:nvSpPr>
        <p:spPr>
          <a:xfrm>
            <a:off x="457200" y="1631156"/>
            <a:ext cx="5186646" cy="2963466"/>
          </a:xfrm>
        </p:spPr>
        <p:txBody>
          <a:bodyPr/>
          <a:lstStyle/>
          <a:p>
            <a:r>
              <a:rPr lang="en-US" sz="2800" b="1" i="1" dirty="0">
                <a:solidFill>
                  <a:srgbClr val="FFC000"/>
                </a:solidFill>
                <a:effectLst>
                  <a:outerShdw blurRad="38100" dist="38100" dir="2700000" algn="tl">
                    <a:srgbClr val="000000">
                      <a:alpha val="43137"/>
                    </a:srgbClr>
                  </a:outerShdw>
                </a:effectLst>
              </a:rPr>
              <a:t>Acts 1:8</a:t>
            </a:r>
            <a:r>
              <a:rPr lang="en-US" sz="2800" dirty="0">
                <a:solidFill>
                  <a:srgbClr val="FFC000"/>
                </a:solidFill>
                <a:effectLst>
                  <a:outerShdw blurRad="38100" dist="38100" dir="2700000" algn="tl">
                    <a:srgbClr val="000000">
                      <a:alpha val="43137"/>
                    </a:srgbClr>
                  </a:outerShdw>
                </a:effectLst>
              </a:rPr>
              <a:t>  </a:t>
            </a:r>
            <a:r>
              <a:rPr lang="en-US" sz="2800" i="1" dirty="0">
                <a:effectLst>
                  <a:outerShdw blurRad="38100" dist="38100" dir="2700000" algn="tl">
                    <a:srgbClr val="000000">
                      <a:alpha val="43137"/>
                    </a:srgbClr>
                  </a:outerShdw>
                </a:effectLst>
              </a:rPr>
              <a:t>But you shall receive power when the Holy Spirit has come upon you; and you shall be </a:t>
            </a:r>
            <a:r>
              <a:rPr lang="en-US" sz="2800" i="1" u="sng" dirty="0">
                <a:solidFill>
                  <a:srgbClr val="FF9900"/>
                </a:solidFill>
                <a:effectLst>
                  <a:outerShdw blurRad="38100" dist="38100" dir="2700000" algn="tl">
                    <a:srgbClr val="000000">
                      <a:alpha val="43137"/>
                    </a:srgbClr>
                  </a:outerShdw>
                </a:effectLst>
              </a:rPr>
              <a:t>witnesses</a:t>
            </a:r>
            <a:r>
              <a:rPr lang="en-US" sz="2800" i="1" dirty="0">
                <a:solidFill>
                  <a:srgbClr val="FF9900"/>
                </a:solidFill>
                <a:effectLst>
                  <a:outerShdw blurRad="38100" dist="38100" dir="2700000" algn="tl">
                    <a:srgbClr val="000000">
                      <a:alpha val="43137"/>
                    </a:srgbClr>
                  </a:outerShdw>
                </a:effectLst>
              </a:rPr>
              <a:t> </a:t>
            </a:r>
            <a:r>
              <a:rPr lang="en-US" sz="2800" i="1" dirty="0">
                <a:effectLst>
                  <a:outerShdw blurRad="38100" dist="38100" dir="2700000" algn="tl">
                    <a:srgbClr val="000000">
                      <a:alpha val="43137"/>
                    </a:srgbClr>
                  </a:outerShdw>
                </a:effectLst>
              </a:rPr>
              <a:t>to Me in Jerusalem, and in all Judea and Samaria, and to the end of the earth.</a:t>
            </a:r>
            <a:r>
              <a:rPr lang="en-US" sz="2800" dirty="0">
                <a:effectLst>
                  <a:outerShdw blurRad="38100" dist="38100" dir="2700000" algn="tl">
                    <a:srgbClr val="000000">
                      <a:alpha val="43137"/>
                    </a:srgbClr>
                  </a:outerShdw>
                </a:effectLst>
              </a:rPr>
              <a:t> </a:t>
            </a:r>
          </a:p>
          <a:p>
            <a:endParaRPr lang="en-US" dirty="0"/>
          </a:p>
        </p:txBody>
      </p:sp>
      <p:sp>
        <p:nvSpPr>
          <p:cNvPr id="5" name="Text Placeholder 4"/>
          <p:cNvSpPr>
            <a:spLocks noGrp="1"/>
          </p:cNvSpPr>
          <p:nvPr>
            <p:ph type="body" sz="quarter" idx="3"/>
          </p:nvPr>
        </p:nvSpPr>
        <p:spPr/>
        <p:txBody>
          <a:bodyPr/>
          <a:lstStyle/>
          <a:p>
            <a:endParaRPr lang="en-US" dirty="0"/>
          </a:p>
        </p:txBody>
      </p:sp>
      <p:sp>
        <p:nvSpPr>
          <p:cNvPr id="6" name="Content Placeholder 5"/>
          <p:cNvSpPr>
            <a:spLocks noGrp="1"/>
          </p:cNvSpPr>
          <p:nvPr>
            <p:ph sz="quarter" idx="4"/>
          </p:nvPr>
        </p:nvSpPr>
        <p:spPr/>
        <p:txBody>
          <a:bodyPr/>
          <a:lstStyle/>
          <a:p>
            <a:endParaRPr lang="en-US" dirty="0"/>
          </a:p>
        </p:txBody>
      </p:sp>
    </p:spTree>
    <p:extLst>
      <p:ext uri="{BB962C8B-B14F-4D97-AF65-F5344CB8AC3E}">
        <p14:creationId xmlns:p14="http://schemas.microsoft.com/office/powerpoint/2010/main" val="273872143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l"/>
            <a:br>
              <a:rPr lang="en-US" sz="3100" dirty="0">
                <a:solidFill>
                  <a:srgbClr val="00B0F0"/>
                </a:solidFill>
                <a:effectLst>
                  <a:outerShdw blurRad="38100" dist="38100" dir="2700000" algn="tl">
                    <a:srgbClr val="000000">
                      <a:alpha val="43137"/>
                    </a:srgbClr>
                  </a:outerShdw>
                </a:effectLst>
              </a:rPr>
            </a:br>
            <a:r>
              <a:rPr lang="en-US" sz="3100" dirty="0">
                <a:solidFill>
                  <a:srgbClr val="00B0F0"/>
                </a:solidFill>
                <a:effectLst>
                  <a:outerShdw blurRad="38100" dist="38100" dir="2700000" algn="tl">
                    <a:srgbClr val="000000">
                      <a:alpha val="43137"/>
                    </a:srgbClr>
                  </a:outerShdw>
                </a:effectLst>
              </a:rPr>
              <a:t>22.  How willing is God to give us the Holy Spirit?</a:t>
            </a:r>
            <a:br>
              <a:rPr lang="en-US" dirty="0">
                <a:effectLst/>
              </a:rPr>
            </a:br>
            <a:endParaRPr lang="en-US" dirty="0"/>
          </a:p>
        </p:txBody>
      </p:sp>
      <p:sp>
        <p:nvSpPr>
          <p:cNvPr id="3" name="Text Placeholder 2"/>
          <p:cNvSpPr>
            <a:spLocks noGrp="1"/>
          </p:cNvSpPr>
          <p:nvPr>
            <p:ph type="body" idx="1"/>
          </p:nvPr>
        </p:nvSpPr>
        <p:spPr/>
        <p:txBody>
          <a:bodyPr/>
          <a:lstStyle/>
          <a:p>
            <a:endParaRPr lang="en-US"/>
          </a:p>
        </p:txBody>
      </p:sp>
      <p:sp>
        <p:nvSpPr>
          <p:cNvPr id="4" name="Content Placeholder 3"/>
          <p:cNvSpPr>
            <a:spLocks noGrp="1"/>
          </p:cNvSpPr>
          <p:nvPr>
            <p:ph sz="half" idx="2"/>
          </p:nvPr>
        </p:nvSpPr>
        <p:spPr>
          <a:xfrm>
            <a:off x="457199" y="1631156"/>
            <a:ext cx="5235091" cy="2963466"/>
          </a:xfrm>
        </p:spPr>
        <p:txBody>
          <a:bodyPr/>
          <a:lstStyle/>
          <a:p>
            <a:r>
              <a:rPr lang="en-US" sz="2800" i="1" dirty="0">
                <a:solidFill>
                  <a:srgbClr val="FFC000"/>
                </a:solidFill>
              </a:rPr>
              <a:t>Luke 11:13</a:t>
            </a:r>
            <a:r>
              <a:rPr lang="en-US" sz="2800" dirty="0">
                <a:solidFill>
                  <a:srgbClr val="FFC000"/>
                </a:solidFill>
              </a:rPr>
              <a:t>  </a:t>
            </a:r>
            <a:r>
              <a:rPr lang="en-US" sz="2800" i="1" dirty="0"/>
              <a:t>If you then, being evil, know how to give good gifts to your children, how much more will your heavenly Father </a:t>
            </a:r>
            <a:r>
              <a:rPr lang="en-US" sz="2800" i="1" u="sng" dirty="0">
                <a:solidFill>
                  <a:srgbClr val="FF9900"/>
                </a:solidFill>
              </a:rPr>
              <a:t>give</a:t>
            </a:r>
            <a:r>
              <a:rPr lang="en-US" sz="2800" i="1" dirty="0"/>
              <a:t> the Holy Spirit to those who </a:t>
            </a:r>
            <a:r>
              <a:rPr lang="en-US" sz="2800" i="1" u="sng" dirty="0">
                <a:solidFill>
                  <a:srgbClr val="FF9900"/>
                </a:solidFill>
              </a:rPr>
              <a:t>ask </a:t>
            </a:r>
            <a:r>
              <a:rPr lang="en-US" sz="2800" i="1" dirty="0"/>
              <a:t>Him!</a:t>
            </a:r>
            <a:endParaRPr lang="en-US" sz="2800" dirty="0"/>
          </a:p>
          <a:p>
            <a:endParaRPr lang="en-US" dirty="0"/>
          </a:p>
        </p:txBody>
      </p:sp>
      <p:sp>
        <p:nvSpPr>
          <p:cNvPr id="5" name="Text Placeholder 4"/>
          <p:cNvSpPr>
            <a:spLocks noGrp="1"/>
          </p:cNvSpPr>
          <p:nvPr>
            <p:ph type="body" sz="quarter" idx="3"/>
          </p:nvPr>
        </p:nvSpPr>
        <p:spPr/>
        <p:txBody>
          <a:bodyPr/>
          <a:lstStyle/>
          <a:p>
            <a:endParaRPr lang="en-US"/>
          </a:p>
        </p:txBody>
      </p:sp>
      <p:sp>
        <p:nvSpPr>
          <p:cNvPr id="6" name="Content Placeholder 5"/>
          <p:cNvSpPr>
            <a:spLocks noGrp="1"/>
          </p:cNvSpPr>
          <p:nvPr>
            <p:ph sz="quarter" idx="4"/>
          </p:nvPr>
        </p:nvSpPr>
        <p:spPr/>
        <p:txBody>
          <a:bodyPr/>
          <a:lstStyle/>
          <a:p>
            <a:endParaRPr lang="en-US"/>
          </a:p>
        </p:txBody>
      </p:sp>
    </p:spTree>
    <p:extLst>
      <p:ext uri="{BB962C8B-B14F-4D97-AF65-F5344CB8AC3E}">
        <p14:creationId xmlns:p14="http://schemas.microsoft.com/office/powerpoint/2010/main" val="385978324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l"/>
            <a:br>
              <a:rPr lang="en-US" sz="3100" dirty="0">
                <a:solidFill>
                  <a:srgbClr val="00B0F0"/>
                </a:solidFill>
                <a:effectLst>
                  <a:outerShdw blurRad="38100" dist="38100" dir="2700000" algn="tl">
                    <a:srgbClr val="000000">
                      <a:alpha val="43137"/>
                    </a:srgbClr>
                  </a:outerShdw>
                </a:effectLst>
              </a:rPr>
            </a:br>
            <a:r>
              <a:rPr lang="en-US" sz="3100" dirty="0">
                <a:solidFill>
                  <a:srgbClr val="00B0F0"/>
                </a:solidFill>
                <a:effectLst>
                  <a:outerShdw blurRad="38100" dist="38100" dir="2700000" algn="tl">
                    <a:srgbClr val="000000">
                      <a:alpha val="43137"/>
                    </a:srgbClr>
                  </a:outerShdw>
                </a:effectLst>
              </a:rPr>
              <a:t>23.  How does Jesus, through the Spirit, gain entrance into my heart? </a:t>
            </a:r>
            <a:br>
              <a:rPr lang="en-US" dirty="0">
                <a:effectLst/>
              </a:rPr>
            </a:br>
            <a:endParaRPr lang="en-US" dirty="0"/>
          </a:p>
        </p:txBody>
      </p:sp>
      <p:sp>
        <p:nvSpPr>
          <p:cNvPr id="3" name="Text Placeholder 2"/>
          <p:cNvSpPr>
            <a:spLocks noGrp="1"/>
          </p:cNvSpPr>
          <p:nvPr>
            <p:ph type="body" idx="1"/>
          </p:nvPr>
        </p:nvSpPr>
        <p:spPr/>
        <p:txBody>
          <a:bodyPr/>
          <a:lstStyle/>
          <a:p>
            <a:endParaRPr lang="en-US"/>
          </a:p>
        </p:txBody>
      </p:sp>
      <p:sp>
        <p:nvSpPr>
          <p:cNvPr id="4" name="Content Placeholder 3"/>
          <p:cNvSpPr>
            <a:spLocks noGrp="1"/>
          </p:cNvSpPr>
          <p:nvPr>
            <p:ph sz="half" idx="2"/>
          </p:nvPr>
        </p:nvSpPr>
        <p:spPr>
          <a:xfrm>
            <a:off x="457200" y="1631156"/>
            <a:ext cx="5259314" cy="2963466"/>
          </a:xfrm>
        </p:spPr>
        <p:txBody>
          <a:bodyPr>
            <a:normAutofit/>
          </a:bodyPr>
          <a:lstStyle/>
          <a:p>
            <a:r>
              <a:rPr lang="en-US" sz="2800" b="1" i="1" dirty="0">
                <a:solidFill>
                  <a:srgbClr val="FFC000"/>
                </a:solidFill>
              </a:rPr>
              <a:t>Revelation 3:20</a:t>
            </a:r>
            <a:r>
              <a:rPr lang="en-US" sz="2800" dirty="0">
                <a:solidFill>
                  <a:srgbClr val="FFC000"/>
                </a:solidFill>
              </a:rPr>
              <a:t>  </a:t>
            </a:r>
            <a:r>
              <a:rPr lang="en-US" sz="2800" i="1" dirty="0"/>
              <a:t>Behold, I stand at the door and </a:t>
            </a:r>
            <a:r>
              <a:rPr lang="en-US" sz="2800" i="1" u="sng" dirty="0">
                <a:solidFill>
                  <a:srgbClr val="FF9900"/>
                </a:solidFill>
              </a:rPr>
              <a:t>knock</a:t>
            </a:r>
            <a:r>
              <a:rPr lang="en-US" sz="2800" i="1" dirty="0"/>
              <a:t>.  If anyone hears My voice and opens the door, I will come in to him and dine with him, and he with Me.</a:t>
            </a:r>
            <a:endParaRPr lang="en-US" sz="2800" dirty="0"/>
          </a:p>
          <a:p>
            <a:endParaRPr lang="en-US" dirty="0"/>
          </a:p>
        </p:txBody>
      </p:sp>
      <p:sp>
        <p:nvSpPr>
          <p:cNvPr id="5" name="Text Placeholder 4"/>
          <p:cNvSpPr>
            <a:spLocks noGrp="1"/>
          </p:cNvSpPr>
          <p:nvPr>
            <p:ph type="body" sz="quarter" idx="3"/>
          </p:nvPr>
        </p:nvSpPr>
        <p:spPr/>
        <p:txBody>
          <a:bodyPr/>
          <a:lstStyle/>
          <a:p>
            <a:endParaRPr lang="en-US"/>
          </a:p>
        </p:txBody>
      </p:sp>
      <p:sp>
        <p:nvSpPr>
          <p:cNvPr id="6" name="Content Placeholder 5"/>
          <p:cNvSpPr>
            <a:spLocks noGrp="1"/>
          </p:cNvSpPr>
          <p:nvPr>
            <p:ph sz="quarter" idx="4"/>
          </p:nvPr>
        </p:nvSpPr>
        <p:spPr/>
        <p:txBody>
          <a:bodyPr/>
          <a:lstStyle/>
          <a:p>
            <a:endParaRPr lang="en-US"/>
          </a:p>
        </p:txBody>
      </p:sp>
    </p:spTree>
    <p:extLst>
      <p:ext uri="{BB962C8B-B14F-4D97-AF65-F5344CB8AC3E}">
        <p14:creationId xmlns:p14="http://schemas.microsoft.com/office/powerpoint/2010/main" val="401518349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Text Placeholder 2"/>
          <p:cNvSpPr>
            <a:spLocks noGrp="1"/>
          </p:cNvSpPr>
          <p:nvPr>
            <p:ph type="body" idx="1"/>
          </p:nvPr>
        </p:nvSpPr>
        <p:spPr/>
        <p:txBody>
          <a:bodyPr/>
          <a:lstStyle/>
          <a:p>
            <a:endParaRPr lang="en-US"/>
          </a:p>
        </p:txBody>
      </p:sp>
      <p:sp>
        <p:nvSpPr>
          <p:cNvPr id="4" name="Content Placeholder 3"/>
          <p:cNvSpPr>
            <a:spLocks noGrp="1"/>
          </p:cNvSpPr>
          <p:nvPr>
            <p:ph sz="half" idx="2"/>
          </p:nvPr>
        </p:nvSpPr>
        <p:spPr>
          <a:xfrm>
            <a:off x="457199" y="1151335"/>
            <a:ext cx="5271425" cy="3899060"/>
          </a:xfrm>
        </p:spPr>
        <p:txBody>
          <a:bodyPr>
            <a:normAutofit lnSpcReduction="10000"/>
          </a:bodyPr>
          <a:lstStyle/>
          <a:p>
            <a:r>
              <a:rPr lang="en-US" sz="2800" b="1" i="1" dirty="0">
                <a:solidFill>
                  <a:srgbClr val="FFC000"/>
                </a:solidFill>
                <a:effectLst>
                  <a:outerShdw blurRad="38100" dist="38100" dir="2700000" algn="tl">
                    <a:srgbClr val="000000">
                      <a:alpha val="43137"/>
                    </a:srgbClr>
                  </a:outerShdw>
                </a:effectLst>
              </a:rPr>
              <a:t>Dear friend, Jesus is the One who lived and died for you and He is waiting and yearning to pour the precious oil of the Holy Spirit into your life, to fill you with His healing peace and strengthening joy.  Would you like to ask Him now to take possession of your mind and heart?</a:t>
            </a:r>
            <a:endParaRPr lang="en-US" sz="2800" dirty="0">
              <a:solidFill>
                <a:srgbClr val="FFC000"/>
              </a:solidFill>
              <a:effectLst>
                <a:outerShdw blurRad="38100" dist="38100" dir="2700000" algn="tl">
                  <a:srgbClr val="000000">
                    <a:alpha val="43137"/>
                  </a:srgbClr>
                </a:outerShdw>
              </a:effectLst>
            </a:endParaRPr>
          </a:p>
          <a:p>
            <a:endParaRPr lang="en-US" dirty="0"/>
          </a:p>
        </p:txBody>
      </p:sp>
      <p:sp>
        <p:nvSpPr>
          <p:cNvPr id="5" name="Text Placeholder 4"/>
          <p:cNvSpPr>
            <a:spLocks noGrp="1"/>
          </p:cNvSpPr>
          <p:nvPr>
            <p:ph type="body" sz="quarter" idx="3"/>
          </p:nvPr>
        </p:nvSpPr>
        <p:spPr/>
        <p:txBody>
          <a:bodyPr/>
          <a:lstStyle/>
          <a:p>
            <a:endParaRPr lang="en-US"/>
          </a:p>
        </p:txBody>
      </p:sp>
      <p:sp>
        <p:nvSpPr>
          <p:cNvPr id="6" name="Content Placeholder 5"/>
          <p:cNvSpPr>
            <a:spLocks noGrp="1"/>
          </p:cNvSpPr>
          <p:nvPr>
            <p:ph sz="quarter" idx="4"/>
          </p:nvPr>
        </p:nvSpPr>
        <p:spPr/>
        <p:txBody>
          <a:bodyPr/>
          <a:lstStyle/>
          <a:p>
            <a:endParaRPr lang="en-US" dirty="0"/>
          </a:p>
        </p:txBody>
      </p:sp>
    </p:spTree>
    <p:extLst>
      <p:ext uri="{BB962C8B-B14F-4D97-AF65-F5344CB8AC3E}">
        <p14:creationId xmlns:p14="http://schemas.microsoft.com/office/powerpoint/2010/main" val="268111991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4615" y="205978"/>
            <a:ext cx="8402185" cy="1425177"/>
          </a:xfrm>
        </p:spPr>
        <p:txBody>
          <a:bodyPr>
            <a:noAutofit/>
          </a:bodyPr>
          <a:lstStyle/>
          <a:p>
            <a:pPr algn="l"/>
            <a:r>
              <a:rPr lang="en-US" sz="2800" dirty="0">
                <a:solidFill>
                  <a:srgbClr val="00B0F0"/>
                </a:solidFill>
                <a:effectLst/>
              </a:rPr>
              <a:t>1.  What was the lampstand made of and what kind of work was to be done in making it?</a:t>
            </a:r>
            <a:br>
              <a:rPr lang="en-US" sz="2800" dirty="0">
                <a:effectLst/>
              </a:rPr>
            </a:br>
            <a:endParaRPr lang="en-US" sz="2800" dirty="0">
              <a:solidFill>
                <a:srgbClr val="00B0F0"/>
              </a:solidFill>
              <a:effectLst>
                <a:outerShdw blurRad="38100" dist="38100" dir="2700000" algn="tl">
                  <a:srgbClr val="000000">
                    <a:alpha val="43137"/>
                  </a:srgbClr>
                </a:outerShdw>
              </a:effectLst>
            </a:endParaRPr>
          </a:p>
        </p:txBody>
      </p:sp>
      <p:sp>
        <p:nvSpPr>
          <p:cNvPr id="3" name="Text Placeholder 2"/>
          <p:cNvSpPr>
            <a:spLocks noGrp="1"/>
          </p:cNvSpPr>
          <p:nvPr>
            <p:ph type="body" idx="1"/>
          </p:nvPr>
        </p:nvSpPr>
        <p:spPr/>
        <p:txBody>
          <a:bodyPr/>
          <a:lstStyle/>
          <a:p>
            <a:endParaRPr lang="en-US"/>
          </a:p>
        </p:txBody>
      </p:sp>
      <p:sp>
        <p:nvSpPr>
          <p:cNvPr id="4" name="Content Placeholder 3"/>
          <p:cNvSpPr>
            <a:spLocks noGrp="1"/>
          </p:cNvSpPr>
          <p:nvPr>
            <p:ph sz="half" idx="2"/>
          </p:nvPr>
        </p:nvSpPr>
        <p:spPr>
          <a:xfrm>
            <a:off x="345171" y="1392795"/>
            <a:ext cx="5934516" cy="3899825"/>
          </a:xfrm>
        </p:spPr>
        <p:txBody>
          <a:bodyPr>
            <a:normAutofit/>
          </a:bodyPr>
          <a:lstStyle/>
          <a:p>
            <a:r>
              <a:rPr lang="en-US" sz="2800" b="1" i="1" dirty="0">
                <a:solidFill>
                  <a:srgbClr val="FFC000"/>
                </a:solidFill>
              </a:rPr>
              <a:t>Exodus 25:31</a:t>
            </a:r>
            <a:r>
              <a:rPr lang="en-US" sz="2800" b="1" dirty="0">
                <a:solidFill>
                  <a:srgbClr val="FFC000"/>
                </a:solidFill>
              </a:rPr>
              <a:t>  </a:t>
            </a:r>
            <a:r>
              <a:rPr lang="en-US" sz="2800" i="1" dirty="0"/>
              <a:t>You shall also make a </a:t>
            </a:r>
            <a:r>
              <a:rPr lang="en-US" sz="2800" i="1" u="sng" dirty="0">
                <a:solidFill>
                  <a:srgbClr val="FF9900"/>
                </a:solidFill>
              </a:rPr>
              <a:t>lampstand</a:t>
            </a:r>
            <a:r>
              <a:rPr lang="en-US" sz="2800" i="1" dirty="0"/>
              <a:t> of pure gold; the lampstand shall be of hammered work.  Its shaft, its branches, its bowls, its ornamental knobs, and flowers shall be of one piece.</a:t>
            </a:r>
            <a:endParaRPr lang="en-US" sz="2800" dirty="0"/>
          </a:p>
          <a:p>
            <a:endParaRPr lang="en-US" dirty="0"/>
          </a:p>
        </p:txBody>
      </p:sp>
      <p:sp>
        <p:nvSpPr>
          <p:cNvPr id="5" name="Text Placeholder 4"/>
          <p:cNvSpPr>
            <a:spLocks noGrp="1"/>
          </p:cNvSpPr>
          <p:nvPr>
            <p:ph type="body" sz="quarter" idx="3"/>
          </p:nvPr>
        </p:nvSpPr>
        <p:spPr/>
        <p:txBody>
          <a:bodyPr/>
          <a:lstStyle/>
          <a:p>
            <a:endParaRPr lang="en-US" dirty="0"/>
          </a:p>
        </p:txBody>
      </p:sp>
      <p:sp>
        <p:nvSpPr>
          <p:cNvPr id="6" name="Content Placeholder 5"/>
          <p:cNvSpPr>
            <a:spLocks noGrp="1"/>
          </p:cNvSpPr>
          <p:nvPr>
            <p:ph sz="quarter" idx="4"/>
          </p:nvPr>
        </p:nvSpPr>
        <p:spPr/>
        <p:txBody>
          <a:bodyPr/>
          <a:lstStyle/>
          <a:p>
            <a:endParaRPr lang="en-US"/>
          </a:p>
        </p:txBody>
      </p:sp>
    </p:spTree>
    <p:extLst>
      <p:ext uri="{BB962C8B-B14F-4D97-AF65-F5344CB8AC3E}">
        <p14:creationId xmlns:p14="http://schemas.microsoft.com/office/powerpoint/2010/main" val="429246130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l"/>
            <a:br>
              <a:rPr lang="en-US" sz="3100" dirty="0">
                <a:solidFill>
                  <a:srgbClr val="00B0F0"/>
                </a:solidFill>
                <a:effectLst/>
              </a:rPr>
            </a:br>
            <a:r>
              <a:rPr lang="en-US" sz="3100" dirty="0">
                <a:solidFill>
                  <a:srgbClr val="00B0F0"/>
                </a:solidFill>
                <a:effectLst>
                  <a:outerShdw blurRad="38100" dist="38100" dir="2700000" algn="tl">
                    <a:srgbClr val="000000">
                      <a:alpha val="43137"/>
                    </a:srgbClr>
                  </a:outerShdw>
                </a:effectLst>
              </a:rPr>
              <a:t>2.  How many branches did it have and how were they arranged?</a:t>
            </a:r>
            <a:br>
              <a:rPr lang="en-US" dirty="0">
                <a:effectLst/>
              </a:rPr>
            </a:br>
            <a:endParaRPr lang="en-US" dirty="0"/>
          </a:p>
        </p:txBody>
      </p:sp>
      <p:sp>
        <p:nvSpPr>
          <p:cNvPr id="3" name="Text Placeholder 2"/>
          <p:cNvSpPr>
            <a:spLocks noGrp="1"/>
          </p:cNvSpPr>
          <p:nvPr>
            <p:ph type="body" idx="1"/>
          </p:nvPr>
        </p:nvSpPr>
        <p:spPr/>
        <p:txBody>
          <a:bodyPr/>
          <a:lstStyle/>
          <a:p>
            <a:endParaRPr lang="en-US"/>
          </a:p>
        </p:txBody>
      </p:sp>
      <p:sp>
        <p:nvSpPr>
          <p:cNvPr id="4" name="Content Placeholder 3"/>
          <p:cNvSpPr>
            <a:spLocks noGrp="1"/>
          </p:cNvSpPr>
          <p:nvPr>
            <p:ph sz="half" idx="2"/>
          </p:nvPr>
        </p:nvSpPr>
        <p:spPr>
          <a:xfrm>
            <a:off x="457199" y="1631156"/>
            <a:ext cx="5241147" cy="2963466"/>
          </a:xfrm>
        </p:spPr>
        <p:txBody>
          <a:bodyPr/>
          <a:lstStyle/>
          <a:p>
            <a:r>
              <a:rPr lang="en-US" sz="2800" b="1" i="1" dirty="0">
                <a:solidFill>
                  <a:srgbClr val="FFC000"/>
                </a:solidFill>
                <a:effectLst>
                  <a:outerShdw blurRad="38100" dist="38100" dir="2700000" algn="tl">
                    <a:srgbClr val="000000">
                      <a:alpha val="43137"/>
                    </a:srgbClr>
                  </a:outerShdw>
                </a:effectLst>
              </a:rPr>
              <a:t>Exodus 25:37</a:t>
            </a:r>
            <a:r>
              <a:rPr lang="en-US" sz="2800" b="1" dirty="0">
                <a:solidFill>
                  <a:srgbClr val="FFC000"/>
                </a:solidFill>
                <a:effectLst>
                  <a:outerShdw blurRad="38100" dist="38100" dir="2700000" algn="tl">
                    <a:srgbClr val="000000">
                      <a:alpha val="43137"/>
                    </a:srgbClr>
                  </a:outerShdw>
                </a:effectLst>
              </a:rPr>
              <a:t>  </a:t>
            </a:r>
            <a:r>
              <a:rPr lang="en-US" sz="2800" i="1" dirty="0">
                <a:effectLst>
                  <a:outerShdw blurRad="38100" dist="38100" dir="2700000" algn="tl">
                    <a:srgbClr val="000000">
                      <a:alpha val="43137"/>
                    </a:srgbClr>
                  </a:outerShdw>
                </a:effectLst>
              </a:rPr>
              <a:t>You shall make </a:t>
            </a:r>
            <a:r>
              <a:rPr lang="en-US" sz="2800" i="1" u="sng" dirty="0">
                <a:solidFill>
                  <a:srgbClr val="FF9900"/>
                </a:solidFill>
                <a:effectLst>
                  <a:outerShdw blurRad="38100" dist="38100" dir="2700000" algn="tl">
                    <a:srgbClr val="000000">
                      <a:alpha val="43137"/>
                    </a:srgbClr>
                  </a:outerShdw>
                </a:effectLst>
              </a:rPr>
              <a:t>seven</a:t>
            </a:r>
            <a:r>
              <a:rPr lang="en-US" sz="2800" i="1" dirty="0">
                <a:effectLst>
                  <a:outerShdw blurRad="38100" dist="38100" dir="2700000" algn="tl">
                    <a:srgbClr val="000000">
                      <a:alpha val="43137"/>
                    </a:srgbClr>
                  </a:outerShdw>
                </a:effectLst>
              </a:rPr>
              <a:t> lamps for it, and they shall arrange its lamps so that they give light in </a:t>
            </a:r>
            <a:r>
              <a:rPr lang="en-US" sz="2800" i="1" u="sng" dirty="0">
                <a:solidFill>
                  <a:srgbClr val="FF9900"/>
                </a:solidFill>
                <a:effectLst>
                  <a:outerShdw blurRad="38100" dist="38100" dir="2700000" algn="tl">
                    <a:srgbClr val="000000">
                      <a:alpha val="43137"/>
                    </a:srgbClr>
                  </a:outerShdw>
                </a:effectLst>
              </a:rPr>
              <a:t>front</a:t>
            </a:r>
            <a:r>
              <a:rPr lang="en-US" sz="2800" i="1" dirty="0">
                <a:effectLst>
                  <a:outerShdw blurRad="38100" dist="38100" dir="2700000" algn="tl">
                    <a:srgbClr val="000000">
                      <a:alpha val="43137"/>
                    </a:srgbClr>
                  </a:outerShdw>
                </a:effectLst>
              </a:rPr>
              <a:t> of it.</a:t>
            </a:r>
            <a:endParaRPr lang="en-US" sz="2800" dirty="0">
              <a:effectLst>
                <a:outerShdw blurRad="38100" dist="38100" dir="2700000" algn="tl">
                  <a:srgbClr val="000000">
                    <a:alpha val="43137"/>
                  </a:srgbClr>
                </a:outerShdw>
              </a:effectLst>
            </a:endParaRPr>
          </a:p>
          <a:p>
            <a:endParaRPr lang="en-US" dirty="0"/>
          </a:p>
        </p:txBody>
      </p:sp>
      <p:sp>
        <p:nvSpPr>
          <p:cNvPr id="5" name="Text Placeholder 4"/>
          <p:cNvSpPr>
            <a:spLocks noGrp="1"/>
          </p:cNvSpPr>
          <p:nvPr>
            <p:ph type="body" sz="quarter" idx="3"/>
          </p:nvPr>
        </p:nvSpPr>
        <p:spPr/>
        <p:txBody>
          <a:bodyPr/>
          <a:lstStyle/>
          <a:p>
            <a:endParaRPr lang="en-US"/>
          </a:p>
        </p:txBody>
      </p:sp>
      <p:sp>
        <p:nvSpPr>
          <p:cNvPr id="6" name="Content Placeholder 5"/>
          <p:cNvSpPr>
            <a:spLocks noGrp="1"/>
          </p:cNvSpPr>
          <p:nvPr>
            <p:ph sz="quarter" idx="4"/>
          </p:nvPr>
        </p:nvSpPr>
        <p:spPr/>
        <p:txBody>
          <a:bodyPr/>
          <a:lstStyle/>
          <a:p>
            <a:endParaRPr lang="en-US"/>
          </a:p>
        </p:txBody>
      </p:sp>
    </p:spTree>
    <p:extLst>
      <p:ext uri="{BB962C8B-B14F-4D97-AF65-F5344CB8AC3E}">
        <p14:creationId xmlns:p14="http://schemas.microsoft.com/office/powerpoint/2010/main" val="75118751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l"/>
            <a:br>
              <a:rPr lang="en-US" sz="3100" dirty="0">
                <a:effectLst>
                  <a:outerShdw blurRad="38100" dist="38100" dir="2700000" algn="tl">
                    <a:srgbClr val="000000">
                      <a:alpha val="43137"/>
                    </a:srgbClr>
                  </a:outerShdw>
                </a:effectLst>
              </a:rPr>
            </a:br>
            <a:r>
              <a:rPr lang="en-US" sz="3100" dirty="0">
                <a:solidFill>
                  <a:srgbClr val="00B0F0"/>
                </a:solidFill>
                <a:effectLst>
                  <a:outerShdw blurRad="38100" dist="38100" dir="2700000" algn="tl">
                    <a:srgbClr val="000000">
                      <a:alpha val="43137"/>
                    </a:srgbClr>
                  </a:outerShdw>
                </a:effectLst>
              </a:rPr>
              <a:t>3.  What was to be burned in the lamps?</a:t>
            </a:r>
            <a:br>
              <a:rPr lang="en-US" dirty="0">
                <a:effectLst/>
              </a:rPr>
            </a:br>
            <a:endParaRPr lang="en-US" dirty="0"/>
          </a:p>
        </p:txBody>
      </p:sp>
      <p:sp>
        <p:nvSpPr>
          <p:cNvPr id="3" name="Text Placeholder 2"/>
          <p:cNvSpPr>
            <a:spLocks noGrp="1"/>
          </p:cNvSpPr>
          <p:nvPr>
            <p:ph type="body" idx="1"/>
          </p:nvPr>
        </p:nvSpPr>
        <p:spPr/>
        <p:txBody>
          <a:bodyPr/>
          <a:lstStyle/>
          <a:p>
            <a:endParaRPr lang="en-US"/>
          </a:p>
        </p:txBody>
      </p:sp>
      <p:sp>
        <p:nvSpPr>
          <p:cNvPr id="4" name="Content Placeholder 3"/>
          <p:cNvSpPr>
            <a:spLocks noGrp="1"/>
          </p:cNvSpPr>
          <p:nvPr>
            <p:ph sz="half" idx="2"/>
          </p:nvPr>
        </p:nvSpPr>
        <p:spPr>
          <a:xfrm>
            <a:off x="457199" y="1151335"/>
            <a:ext cx="5241147" cy="3992165"/>
          </a:xfrm>
        </p:spPr>
        <p:txBody>
          <a:bodyPr>
            <a:normAutofit lnSpcReduction="10000"/>
          </a:bodyPr>
          <a:lstStyle/>
          <a:p>
            <a:r>
              <a:rPr lang="en-US" sz="2800" b="1" i="1" dirty="0">
                <a:solidFill>
                  <a:srgbClr val="FFC000"/>
                </a:solidFill>
                <a:effectLst>
                  <a:outerShdw blurRad="38100" dist="38100" dir="2700000" algn="tl">
                    <a:srgbClr val="000000">
                      <a:alpha val="43137"/>
                    </a:srgbClr>
                  </a:outerShdw>
                </a:effectLst>
              </a:rPr>
              <a:t>Exodus 27:20, 21</a:t>
            </a:r>
            <a:r>
              <a:rPr lang="en-US" sz="2800" b="1" dirty="0">
                <a:solidFill>
                  <a:srgbClr val="FFC000"/>
                </a:solidFill>
                <a:effectLst>
                  <a:outerShdw blurRad="38100" dist="38100" dir="2700000" algn="tl">
                    <a:srgbClr val="000000">
                      <a:alpha val="43137"/>
                    </a:srgbClr>
                  </a:outerShdw>
                </a:effectLst>
              </a:rPr>
              <a:t> </a:t>
            </a:r>
            <a:r>
              <a:rPr lang="en-US" sz="2800" i="1" dirty="0">
                <a:effectLst>
                  <a:outerShdw blurRad="38100" dist="38100" dir="2700000" algn="tl">
                    <a:srgbClr val="000000">
                      <a:alpha val="43137"/>
                    </a:srgbClr>
                  </a:outerShdw>
                </a:effectLst>
              </a:rPr>
              <a:t>And you shall command the children of Israel that they bring you pure</a:t>
            </a:r>
            <a:r>
              <a:rPr lang="en-US" sz="2800" i="1" u="sng" dirty="0">
                <a:solidFill>
                  <a:srgbClr val="FF9900"/>
                </a:solidFill>
                <a:effectLst>
                  <a:outerShdw blurRad="38100" dist="38100" dir="2700000" algn="tl">
                    <a:srgbClr val="000000">
                      <a:alpha val="43137"/>
                    </a:srgbClr>
                  </a:outerShdw>
                </a:effectLst>
              </a:rPr>
              <a:t> oil</a:t>
            </a:r>
            <a:r>
              <a:rPr lang="en-US" sz="2800" i="1" dirty="0">
                <a:solidFill>
                  <a:srgbClr val="FF9900"/>
                </a:solidFill>
                <a:effectLst>
                  <a:outerShdw blurRad="38100" dist="38100" dir="2700000" algn="tl">
                    <a:srgbClr val="000000">
                      <a:alpha val="43137"/>
                    </a:srgbClr>
                  </a:outerShdw>
                </a:effectLst>
              </a:rPr>
              <a:t> </a:t>
            </a:r>
            <a:r>
              <a:rPr lang="en-US" sz="2800" i="1" dirty="0">
                <a:effectLst>
                  <a:outerShdw blurRad="38100" dist="38100" dir="2700000" algn="tl">
                    <a:srgbClr val="000000">
                      <a:alpha val="43137"/>
                    </a:srgbClr>
                  </a:outerShdw>
                </a:effectLst>
              </a:rPr>
              <a:t>of pressed olives for the light, to cause the lamp to burn </a:t>
            </a:r>
            <a:r>
              <a:rPr lang="en-US" sz="2800" i="1" u="sng" dirty="0">
                <a:solidFill>
                  <a:srgbClr val="FF9900"/>
                </a:solidFill>
                <a:effectLst>
                  <a:outerShdw blurRad="38100" dist="38100" dir="2700000" algn="tl">
                    <a:srgbClr val="000000">
                      <a:alpha val="43137"/>
                    </a:srgbClr>
                  </a:outerShdw>
                </a:effectLst>
              </a:rPr>
              <a:t>continually</a:t>
            </a:r>
            <a:r>
              <a:rPr lang="en-US" sz="2800" i="1" dirty="0">
                <a:solidFill>
                  <a:srgbClr val="FF9900"/>
                </a:solidFill>
                <a:effectLst>
                  <a:outerShdw blurRad="38100" dist="38100" dir="2700000" algn="tl">
                    <a:srgbClr val="000000">
                      <a:alpha val="43137"/>
                    </a:srgbClr>
                  </a:outerShdw>
                </a:effectLst>
              </a:rPr>
              <a:t>.</a:t>
            </a:r>
            <a:r>
              <a:rPr lang="en-US" sz="2800" i="1" dirty="0">
                <a:effectLst>
                  <a:outerShdw blurRad="38100" dist="38100" dir="2700000" algn="tl">
                    <a:srgbClr val="000000">
                      <a:alpha val="43137"/>
                    </a:srgbClr>
                  </a:outerShdw>
                </a:effectLst>
              </a:rPr>
              <a:t> In the tabernacle of meeting, outside the veil which is before the Testimony, Aaron and his sons shall </a:t>
            </a:r>
            <a:r>
              <a:rPr lang="en-US" sz="2800" i="1" u="sng" dirty="0">
                <a:solidFill>
                  <a:srgbClr val="FF9900"/>
                </a:solidFill>
                <a:effectLst>
                  <a:outerShdw blurRad="38100" dist="38100" dir="2700000" algn="tl">
                    <a:srgbClr val="000000">
                      <a:alpha val="43137"/>
                    </a:srgbClr>
                  </a:outerShdw>
                </a:effectLst>
              </a:rPr>
              <a:t>tend</a:t>
            </a:r>
            <a:r>
              <a:rPr lang="en-US" sz="2800" i="1" dirty="0">
                <a:effectLst>
                  <a:outerShdw blurRad="38100" dist="38100" dir="2700000" algn="tl">
                    <a:srgbClr val="000000">
                      <a:alpha val="43137"/>
                    </a:srgbClr>
                  </a:outerShdw>
                </a:effectLst>
              </a:rPr>
              <a:t> it from evening until morning before the </a:t>
            </a:r>
            <a:r>
              <a:rPr lang="en-US" sz="2800" i="1" cap="small" dirty="0">
                <a:effectLst>
                  <a:outerShdw blurRad="38100" dist="38100" dir="2700000" algn="tl">
                    <a:srgbClr val="000000">
                      <a:alpha val="43137"/>
                    </a:srgbClr>
                  </a:outerShdw>
                </a:effectLst>
              </a:rPr>
              <a:t>Lord</a:t>
            </a:r>
            <a:r>
              <a:rPr lang="en-US" sz="2800" i="1" dirty="0">
                <a:effectLst>
                  <a:outerShdw blurRad="38100" dist="38100" dir="2700000" algn="tl">
                    <a:srgbClr val="000000">
                      <a:alpha val="43137"/>
                    </a:srgbClr>
                  </a:outerShdw>
                </a:effectLst>
              </a:rPr>
              <a:t>.</a:t>
            </a:r>
            <a:endParaRPr lang="en-US" sz="2800" dirty="0">
              <a:effectLst>
                <a:outerShdw blurRad="38100" dist="38100" dir="2700000" algn="tl">
                  <a:srgbClr val="000000">
                    <a:alpha val="43137"/>
                  </a:srgbClr>
                </a:outerShdw>
              </a:effectLst>
            </a:endParaRPr>
          </a:p>
          <a:p>
            <a:endParaRPr lang="en-US" dirty="0"/>
          </a:p>
        </p:txBody>
      </p:sp>
      <p:sp>
        <p:nvSpPr>
          <p:cNvPr id="5" name="Text Placeholder 4"/>
          <p:cNvSpPr>
            <a:spLocks noGrp="1"/>
          </p:cNvSpPr>
          <p:nvPr>
            <p:ph type="body" sz="quarter" idx="3"/>
          </p:nvPr>
        </p:nvSpPr>
        <p:spPr/>
        <p:txBody>
          <a:bodyPr/>
          <a:lstStyle/>
          <a:p>
            <a:endParaRPr lang="en-US"/>
          </a:p>
        </p:txBody>
      </p:sp>
      <p:sp>
        <p:nvSpPr>
          <p:cNvPr id="6" name="Content Placeholder 5"/>
          <p:cNvSpPr>
            <a:spLocks noGrp="1"/>
          </p:cNvSpPr>
          <p:nvPr>
            <p:ph sz="quarter" idx="4"/>
          </p:nvPr>
        </p:nvSpPr>
        <p:spPr/>
        <p:txBody>
          <a:bodyPr/>
          <a:lstStyle/>
          <a:p>
            <a:endParaRPr lang="en-US"/>
          </a:p>
        </p:txBody>
      </p:sp>
    </p:spTree>
    <p:extLst>
      <p:ext uri="{BB962C8B-B14F-4D97-AF65-F5344CB8AC3E}">
        <p14:creationId xmlns:p14="http://schemas.microsoft.com/office/powerpoint/2010/main" val="101977031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l"/>
            <a:br>
              <a:rPr lang="en-US" dirty="0">
                <a:effectLst/>
              </a:rPr>
            </a:br>
            <a:r>
              <a:rPr lang="en-US" sz="3100" dirty="0">
                <a:solidFill>
                  <a:srgbClr val="00B0F0"/>
                </a:solidFill>
                <a:effectLst>
                  <a:outerShdw blurRad="38100" dist="38100" dir="2700000" algn="tl">
                    <a:srgbClr val="000000">
                      <a:alpha val="43137"/>
                    </a:srgbClr>
                  </a:outerShdw>
                </a:effectLst>
              </a:rPr>
              <a:t>4.  What does the golden lampstand tell us about Jesus and us?</a:t>
            </a:r>
            <a:br>
              <a:rPr lang="en-US" dirty="0">
                <a:effectLst/>
              </a:rPr>
            </a:br>
            <a:endParaRPr lang="en-US" dirty="0"/>
          </a:p>
        </p:txBody>
      </p:sp>
      <p:sp>
        <p:nvSpPr>
          <p:cNvPr id="3" name="Text Placeholder 2"/>
          <p:cNvSpPr>
            <a:spLocks noGrp="1"/>
          </p:cNvSpPr>
          <p:nvPr>
            <p:ph type="body" idx="1"/>
          </p:nvPr>
        </p:nvSpPr>
        <p:spPr/>
        <p:txBody>
          <a:bodyPr/>
          <a:lstStyle/>
          <a:p>
            <a:endParaRPr lang="en-US" dirty="0"/>
          </a:p>
        </p:txBody>
      </p:sp>
      <p:sp>
        <p:nvSpPr>
          <p:cNvPr id="4" name="Content Placeholder 3"/>
          <p:cNvSpPr>
            <a:spLocks noGrp="1"/>
          </p:cNvSpPr>
          <p:nvPr>
            <p:ph sz="half" idx="2"/>
          </p:nvPr>
        </p:nvSpPr>
        <p:spPr>
          <a:xfrm>
            <a:off x="457200" y="1151335"/>
            <a:ext cx="5350148" cy="3992165"/>
          </a:xfrm>
        </p:spPr>
        <p:txBody>
          <a:bodyPr>
            <a:noAutofit/>
          </a:bodyPr>
          <a:lstStyle/>
          <a:p>
            <a:r>
              <a:rPr lang="en-US" sz="2800" b="1" i="1" dirty="0">
                <a:solidFill>
                  <a:srgbClr val="FFC000"/>
                </a:solidFill>
                <a:effectLst>
                  <a:outerShdw blurRad="38100" dist="38100" dir="2700000" algn="tl">
                    <a:srgbClr val="000000">
                      <a:alpha val="43137"/>
                    </a:srgbClr>
                  </a:outerShdw>
                </a:effectLst>
              </a:rPr>
              <a:t>John 8:12</a:t>
            </a:r>
            <a:r>
              <a:rPr lang="en-US" sz="2800" b="1" dirty="0">
                <a:solidFill>
                  <a:srgbClr val="FFC000"/>
                </a:solidFill>
                <a:effectLst>
                  <a:outerShdw blurRad="38100" dist="38100" dir="2700000" algn="tl">
                    <a:srgbClr val="000000">
                      <a:alpha val="43137"/>
                    </a:srgbClr>
                  </a:outerShdw>
                </a:effectLst>
              </a:rPr>
              <a:t>  </a:t>
            </a:r>
            <a:r>
              <a:rPr lang="en-US" sz="2800" i="1" dirty="0">
                <a:effectLst>
                  <a:outerShdw blurRad="38100" dist="38100" dir="2700000" algn="tl">
                    <a:srgbClr val="000000">
                      <a:alpha val="43137"/>
                    </a:srgbClr>
                  </a:outerShdw>
                </a:effectLst>
              </a:rPr>
              <a:t>Then Jesus spoke to them again, saying, "I am the </a:t>
            </a:r>
            <a:r>
              <a:rPr lang="en-US" sz="2800" i="1" u="sng" dirty="0">
                <a:solidFill>
                  <a:srgbClr val="FF9900"/>
                </a:solidFill>
                <a:effectLst>
                  <a:outerShdw blurRad="38100" dist="38100" dir="2700000" algn="tl">
                    <a:srgbClr val="000000">
                      <a:alpha val="43137"/>
                    </a:srgbClr>
                  </a:outerShdw>
                </a:effectLst>
              </a:rPr>
              <a:t>light</a:t>
            </a:r>
            <a:r>
              <a:rPr lang="en-US" sz="2800" i="1" dirty="0">
                <a:effectLst>
                  <a:outerShdw blurRad="38100" dist="38100" dir="2700000" algn="tl">
                    <a:srgbClr val="000000">
                      <a:alpha val="43137"/>
                    </a:srgbClr>
                  </a:outerShdw>
                </a:effectLst>
              </a:rPr>
              <a:t> of the world. He who follows Me shall not walk in darkness, but have the light of life."</a:t>
            </a:r>
            <a:endParaRPr lang="en-US" sz="2800" dirty="0">
              <a:effectLst>
                <a:outerShdw blurRad="38100" dist="38100" dir="2700000" algn="tl">
                  <a:srgbClr val="000000">
                    <a:alpha val="43137"/>
                  </a:srgbClr>
                </a:outerShdw>
              </a:effectLst>
            </a:endParaRPr>
          </a:p>
          <a:p>
            <a:r>
              <a:rPr lang="en-US" sz="2800" b="1" i="1" dirty="0">
                <a:solidFill>
                  <a:srgbClr val="FFC000"/>
                </a:solidFill>
                <a:effectLst>
                  <a:outerShdw blurRad="38100" dist="38100" dir="2700000" algn="tl">
                    <a:srgbClr val="000000">
                      <a:alpha val="43137"/>
                    </a:srgbClr>
                  </a:outerShdw>
                </a:effectLst>
              </a:rPr>
              <a:t>Matthew 5:16  </a:t>
            </a:r>
            <a:r>
              <a:rPr lang="en-US" sz="2800" i="1" dirty="0">
                <a:effectLst>
                  <a:outerShdw blurRad="38100" dist="38100" dir="2700000" algn="tl">
                    <a:srgbClr val="000000">
                      <a:alpha val="43137"/>
                    </a:srgbClr>
                  </a:outerShdw>
                </a:effectLst>
              </a:rPr>
              <a:t>Let your </a:t>
            </a:r>
            <a:r>
              <a:rPr lang="en-US" sz="2800" i="1" u="sng" dirty="0">
                <a:solidFill>
                  <a:srgbClr val="FF9900"/>
                </a:solidFill>
                <a:effectLst>
                  <a:outerShdw blurRad="38100" dist="38100" dir="2700000" algn="tl">
                    <a:srgbClr val="000000">
                      <a:alpha val="43137"/>
                    </a:srgbClr>
                  </a:outerShdw>
                </a:effectLst>
              </a:rPr>
              <a:t>light</a:t>
            </a:r>
            <a:r>
              <a:rPr lang="en-US" sz="2800" i="1" dirty="0">
                <a:effectLst>
                  <a:outerShdw blurRad="38100" dist="38100" dir="2700000" algn="tl">
                    <a:srgbClr val="000000">
                      <a:alpha val="43137"/>
                    </a:srgbClr>
                  </a:outerShdw>
                </a:effectLst>
              </a:rPr>
              <a:t> so shine before men, that they may see your good works, and glorify your Father which is in heaven.  </a:t>
            </a:r>
            <a:endParaRPr lang="en-US" sz="2800" dirty="0">
              <a:effectLst>
                <a:outerShdw blurRad="38100" dist="38100" dir="2700000" algn="tl">
                  <a:srgbClr val="000000">
                    <a:alpha val="43137"/>
                  </a:srgbClr>
                </a:outerShdw>
              </a:effectLst>
            </a:endParaRPr>
          </a:p>
        </p:txBody>
      </p:sp>
      <p:sp>
        <p:nvSpPr>
          <p:cNvPr id="5" name="Text Placeholder 4"/>
          <p:cNvSpPr>
            <a:spLocks noGrp="1"/>
          </p:cNvSpPr>
          <p:nvPr>
            <p:ph type="body" sz="quarter" idx="3"/>
          </p:nvPr>
        </p:nvSpPr>
        <p:spPr/>
        <p:txBody>
          <a:bodyPr/>
          <a:lstStyle/>
          <a:p>
            <a:endParaRPr lang="en-US" dirty="0"/>
          </a:p>
        </p:txBody>
      </p:sp>
      <p:sp>
        <p:nvSpPr>
          <p:cNvPr id="6" name="Content Placeholder 5"/>
          <p:cNvSpPr>
            <a:spLocks noGrp="1"/>
          </p:cNvSpPr>
          <p:nvPr>
            <p:ph sz="quarter" idx="4"/>
          </p:nvPr>
        </p:nvSpPr>
        <p:spPr>
          <a:xfrm>
            <a:off x="6370522" y="1631156"/>
            <a:ext cx="2316279" cy="2963466"/>
          </a:xfrm>
        </p:spPr>
        <p:txBody>
          <a:bodyPr/>
          <a:lstStyle/>
          <a:p>
            <a:endParaRPr lang="en-US" dirty="0"/>
          </a:p>
        </p:txBody>
      </p:sp>
    </p:spTree>
    <p:extLst>
      <p:ext uri="{BB962C8B-B14F-4D97-AF65-F5344CB8AC3E}">
        <p14:creationId xmlns:p14="http://schemas.microsoft.com/office/powerpoint/2010/main" val="421104454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l"/>
            <a:br>
              <a:rPr lang="en-US" sz="2700" dirty="0">
                <a:solidFill>
                  <a:srgbClr val="00B0F0"/>
                </a:solidFill>
                <a:effectLst>
                  <a:outerShdw blurRad="38100" dist="38100" dir="2700000" algn="tl">
                    <a:srgbClr val="000000">
                      <a:alpha val="43137"/>
                    </a:srgbClr>
                  </a:outerShdw>
                </a:effectLst>
              </a:rPr>
            </a:br>
            <a:r>
              <a:rPr lang="en-US" sz="3100" dirty="0">
                <a:solidFill>
                  <a:srgbClr val="00B0F0"/>
                </a:solidFill>
                <a:effectLst>
                  <a:outerShdw blurRad="38100" dist="38100" dir="2700000" algn="tl">
                    <a:srgbClr val="000000">
                      <a:alpha val="43137"/>
                    </a:srgbClr>
                  </a:outerShdw>
                </a:effectLst>
              </a:rPr>
              <a:t>5.  What does the oil represent?</a:t>
            </a:r>
            <a:br>
              <a:rPr lang="en-US" dirty="0">
                <a:effectLst/>
              </a:rPr>
            </a:br>
            <a:endParaRPr lang="en-US" dirty="0"/>
          </a:p>
        </p:txBody>
      </p:sp>
      <p:sp>
        <p:nvSpPr>
          <p:cNvPr id="3" name="Text Placeholder 2"/>
          <p:cNvSpPr>
            <a:spLocks noGrp="1"/>
          </p:cNvSpPr>
          <p:nvPr>
            <p:ph type="body" idx="1"/>
          </p:nvPr>
        </p:nvSpPr>
        <p:spPr/>
        <p:txBody>
          <a:bodyPr/>
          <a:lstStyle/>
          <a:p>
            <a:endParaRPr lang="en-US"/>
          </a:p>
        </p:txBody>
      </p:sp>
      <p:sp>
        <p:nvSpPr>
          <p:cNvPr id="4" name="Content Placeholder 3"/>
          <p:cNvSpPr>
            <a:spLocks noGrp="1"/>
          </p:cNvSpPr>
          <p:nvPr>
            <p:ph sz="half" idx="2"/>
          </p:nvPr>
        </p:nvSpPr>
        <p:spPr>
          <a:xfrm>
            <a:off x="457200" y="1631156"/>
            <a:ext cx="5229036" cy="2963466"/>
          </a:xfrm>
        </p:spPr>
        <p:txBody>
          <a:bodyPr/>
          <a:lstStyle/>
          <a:p>
            <a:r>
              <a:rPr lang="en-US" sz="2800" b="1" i="1" dirty="0">
                <a:solidFill>
                  <a:srgbClr val="FFC000"/>
                </a:solidFill>
                <a:effectLst>
                  <a:outerShdw blurRad="38100" dist="38100" dir="2700000" algn="tl">
                    <a:srgbClr val="000000">
                      <a:alpha val="43137"/>
                    </a:srgbClr>
                  </a:outerShdw>
                </a:effectLst>
              </a:rPr>
              <a:t>1 Samuel 16:13</a:t>
            </a:r>
            <a:r>
              <a:rPr lang="en-US" sz="2800" b="1" dirty="0">
                <a:solidFill>
                  <a:srgbClr val="FFC000"/>
                </a:solidFill>
                <a:effectLst>
                  <a:outerShdw blurRad="38100" dist="38100" dir="2700000" algn="tl">
                    <a:srgbClr val="000000">
                      <a:alpha val="43137"/>
                    </a:srgbClr>
                  </a:outerShdw>
                </a:effectLst>
              </a:rPr>
              <a:t>  </a:t>
            </a:r>
            <a:r>
              <a:rPr lang="en-US" sz="2800" i="1" dirty="0">
                <a:effectLst>
                  <a:outerShdw blurRad="38100" dist="38100" dir="2700000" algn="tl">
                    <a:srgbClr val="000000">
                      <a:alpha val="43137"/>
                    </a:srgbClr>
                  </a:outerShdw>
                </a:effectLst>
              </a:rPr>
              <a:t>Then Samuel took the horn of oil and anointed him in the midst of his brothers; and the </a:t>
            </a:r>
            <a:r>
              <a:rPr lang="en-US" sz="2800" i="1" u="sng" dirty="0">
                <a:solidFill>
                  <a:srgbClr val="FF9900"/>
                </a:solidFill>
                <a:effectLst>
                  <a:outerShdw blurRad="38100" dist="38100" dir="2700000" algn="tl">
                    <a:srgbClr val="000000">
                      <a:alpha val="43137"/>
                    </a:srgbClr>
                  </a:outerShdw>
                </a:effectLst>
              </a:rPr>
              <a:t>Spirit</a:t>
            </a:r>
            <a:r>
              <a:rPr lang="en-US" sz="2800" i="1" dirty="0">
                <a:effectLst>
                  <a:outerShdw blurRad="38100" dist="38100" dir="2700000" algn="tl">
                    <a:srgbClr val="000000">
                      <a:alpha val="43137"/>
                    </a:srgbClr>
                  </a:outerShdw>
                </a:effectLst>
              </a:rPr>
              <a:t> of the LORD came upon David from that day forward…  </a:t>
            </a:r>
            <a:endParaRPr lang="en-US" sz="2800" dirty="0">
              <a:effectLst>
                <a:outerShdw blurRad="38100" dist="38100" dir="2700000" algn="tl">
                  <a:srgbClr val="000000">
                    <a:alpha val="43137"/>
                  </a:srgbClr>
                </a:outerShdw>
              </a:effectLst>
            </a:endParaRPr>
          </a:p>
          <a:p>
            <a:endParaRPr lang="en-US" dirty="0"/>
          </a:p>
        </p:txBody>
      </p:sp>
      <p:sp>
        <p:nvSpPr>
          <p:cNvPr id="5" name="Text Placeholder 4"/>
          <p:cNvSpPr>
            <a:spLocks noGrp="1"/>
          </p:cNvSpPr>
          <p:nvPr>
            <p:ph type="body" sz="quarter" idx="3"/>
          </p:nvPr>
        </p:nvSpPr>
        <p:spPr/>
        <p:txBody>
          <a:bodyPr/>
          <a:lstStyle/>
          <a:p>
            <a:endParaRPr lang="en-US"/>
          </a:p>
        </p:txBody>
      </p:sp>
      <p:sp>
        <p:nvSpPr>
          <p:cNvPr id="6" name="Content Placeholder 5"/>
          <p:cNvSpPr>
            <a:spLocks noGrp="1"/>
          </p:cNvSpPr>
          <p:nvPr>
            <p:ph sz="quarter" idx="4"/>
          </p:nvPr>
        </p:nvSpPr>
        <p:spPr/>
        <p:txBody>
          <a:bodyPr/>
          <a:lstStyle/>
          <a:p>
            <a:endParaRPr lang="en-US" dirty="0"/>
          </a:p>
        </p:txBody>
      </p:sp>
    </p:spTree>
    <p:extLst>
      <p:ext uri="{BB962C8B-B14F-4D97-AF65-F5344CB8AC3E}">
        <p14:creationId xmlns:p14="http://schemas.microsoft.com/office/powerpoint/2010/main" val="352464208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br>
              <a:rPr lang="en-US" i="1" dirty="0">
                <a:solidFill>
                  <a:schemeClr val="bg1">
                    <a:lumMod val="95000"/>
                  </a:schemeClr>
                </a:solidFill>
                <a:effectLst>
                  <a:outerShdw blurRad="38100" dist="38100" dir="2700000" algn="tl">
                    <a:srgbClr val="000000">
                      <a:alpha val="43137"/>
                    </a:srgbClr>
                  </a:outerShdw>
                </a:effectLst>
              </a:rPr>
            </a:br>
            <a:br>
              <a:rPr lang="en-US" i="1" dirty="0">
                <a:solidFill>
                  <a:schemeClr val="bg1">
                    <a:lumMod val="95000"/>
                  </a:schemeClr>
                </a:solidFill>
                <a:effectLst>
                  <a:outerShdw blurRad="38100" dist="38100" dir="2700000" algn="tl">
                    <a:srgbClr val="000000">
                      <a:alpha val="43137"/>
                    </a:srgbClr>
                  </a:outerShdw>
                </a:effectLst>
              </a:rPr>
            </a:br>
            <a:br>
              <a:rPr lang="en-US" i="1" dirty="0">
                <a:solidFill>
                  <a:schemeClr val="bg1">
                    <a:lumMod val="95000"/>
                  </a:schemeClr>
                </a:solidFill>
                <a:effectLst>
                  <a:outerShdw blurRad="38100" dist="38100" dir="2700000" algn="tl">
                    <a:srgbClr val="000000">
                      <a:alpha val="43137"/>
                    </a:srgbClr>
                  </a:outerShdw>
                </a:effectLst>
              </a:rPr>
            </a:br>
            <a:br>
              <a:rPr lang="en-US" i="1" dirty="0">
                <a:solidFill>
                  <a:schemeClr val="bg1">
                    <a:lumMod val="95000"/>
                  </a:schemeClr>
                </a:solidFill>
                <a:effectLst>
                  <a:outerShdw blurRad="38100" dist="38100" dir="2700000" algn="tl">
                    <a:srgbClr val="000000">
                      <a:alpha val="43137"/>
                    </a:srgbClr>
                  </a:outerShdw>
                </a:effectLst>
              </a:rPr>
            </a:br>
            <a:br>
              <a:rPr lang="en-US" i="1" dirty="0">
                <a:solidFill>
                  <a:schemeClr val="bg1">
                    <a:lumMod val="95000"/>
                  </a:schemeClr>
                </a:solidFill>
                <a:effectLst>
                  <a:outerShdw blurRad="38100" dist="38100" dir="2700000" algn="tl">
                    <a:srgbClr val="000000">
                      <a:alpha val="43137"/>
                    </a:srgbClr>
                  </a:outerShdw>
                </a:effectLst>
              </a:rPr>
            </a:br>
            <a:br>
              <a:rPr lang="en-US" i="1" dirty="0">
                <a:solidFill>
                  <a:schemeClr val="bg1">
                    <a:lumMod val="95000"/>
                  </a:schemeClr>
                </a:solidFill>
                <a:effectLst>
                  <a:outerShdw blurRad="38100" dist="38100" dir="2700000" algn="tl">
                    <a:srgbClr val="000000">
                      <a:alpha val="43137"/>
                    </a:srgbClr>
                  </a:outerShdw>
                </a:effectLst>
              </a:rPr>
            </a:br>
            <a:r>
              <a:rPr lang="en-US" i="1" dirty="0">
                <a:solidFill>
                  <a:srgbClr val="FF9900"/>
                </a:solidFill>
                <a:effectLst>
                  <a:outerShdw blurRad="38100" dist="38100" dir="2700000" algn="tl">
                    <a:srgbClr val="000000">
                      <a:alpha val="43137"/>
                    </a:srgbClr>
                  </a:outerShdw>
                </a:effectLst>
              </a:rPr>
              <a:t>The Holy Spirit and His Work</a:t>
            </a:r>
            <a:br>
              <a:rPr lang="en-US" dirty="0">
                <a:effectLst/>
              </a:rPr>
            </a:br>
            <a:endParaRPr lang="en-US" dirty="0"/>
          </a:p>
        </p:txBody>
      </p:sp>
      <p:sp>
        <p:nvSpPr>
          <p:cNvPr id="3" name="Text Placeholder 2"/>
          <p:cNvSpPr>
            <a:spLocks noGrp="1"/>
          </p:cNvSpPr>
          <p:nvPr>
            <p:ph type="body" idx="1"/>
          </p:nvPr>
        </p:nvSpPr>
        <p:spPr/>
        <p:txBody>
          <a:bodyPr/>
          <a:lstStyle/>
          <a:p>
            <a:endParaRPr lang="en-US" dirty="0"/>
          </a:p>
        </p:txBody>
      </p:sp>
      <p:sp>
        <p:nvSpPr>
          <p:cNvPr id="4" name="Content Placeholder 3"/>
          <p:cNvSpPr>
            <a:spLocks noGrp="1"/>
          </p:cNvSpPr>
          <p:nvPr>
            <p:ph sz="half" idx="2"/>
          </p:nvPr>
        </p:nvSpPr>
        <p:spPr/>
        <p:txBody>
          <a:bodyPr/>
          <a:lstStyle/>
          <a:p>
            <a:endParaRPr lang="en-US" dirty="0"/>
          </a:p>
        </p:txBody>
      </p:sp>
      <p:sp>
        <p:nvSpPr>
          <p:cNvPr id="5" name="Text Placeholder 4"/>
          <p:cNvSpPr>
            <a:spLocks noGrp="1"/>
          </p:cNvSpPr>
          <p:nvPr>
            <p:ph type="body" sz="quarter" idx="3"/>
          </p:nvPr>
        </p:nvSpPr>
        <p:spPr/>
        <p:txBody>
          <a:bodyPr/>
          <a:lstStyle/>
          <a:p>
            <a:endParaRPr lang="en-US"/>
          </a:p>
        </p:txBody>
      </p:sp>
      <p:sp>
        <p:nvSpPr>
          <p:cNvPr id="6" name="Content Placeholder 5"/>
          <p:cNvSpPr>
            <a:spLocks noGrp="1"/>
          </p:cNvSpPr>
          <p:nvPr>
            <p:ph sz="quarter" idx="4"/>
          </p:nvPr>
        </p:nvSpPr>
        <p:spPr/>
        <p:txBody>
          <a:bodyPr/>
          <a:lstStyle/>
          <a:p>
            <a:endParaRPr lang="en-US" dirty="0"/>
          </a:p>
        </p:txBody>
      </p:sp>
    </p:spTree>
    <p:extLst>
      <p:ext uri="{BB962C8B-B14F-4D97-AF65-F5344CB8AC3E}">
        <p14:creationId xmlns:p14="http://schemas.microsoft.com/office/powerpoint/2010/main" val="246962900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l"/>
            <a:br>
              <a:rPr lang="en-US" sz="3100" dirty="0">
                <a:solidFill>
                  <a:srgbClr val="00B0F0"/>
                </a:solidFill>
                <a:effectLst>
                  <a:outerShdw blurRad="38100" dist="38100" dir="2700000" algn="tl">
                    <a:srgbClr val="000000">
                      <a:alpha val="43137"/>
                    </a:srgbClr>
                  </a:outerShdw>
                </a:effectLst>
              </a:rPr>
            </a:br>
            <a:r>
              <a:rPr lang="en-US" sz="3100" dirty="0">
                <a:solidFill>
                  <a:srgbClr val="00B0F0"/>
                </a:solidFill>
                <a:effectLst>
                  <a:outerShdw blurRad="38100" dist="38100" dir="2700000" algn="tl">
                    <a:srgbClr val="000000">
                      <a:alpha val="43137"/>
                    </a:srgbClr>
                  </a:outerShdw>
                </a:effectLst>
              </a:rPr>
              <a:t>6.  Is the Holy Spirit an impersonal force, or is He God? </a:t>
            </a:r>
            <a:br>
              <a:rPr lang="en-US" dirty="0">
                <a:effectLst/>
              </a:rPr>
            </a:br>
            <a:endParaRPr lang="en-US" dirty="0"/>
          </a:p>
        </p:txBody>
      </p:sp>
      <p:sp>
        <p:nvSpPr>
          <p:cNvPr id="3" name="Text Placeholder 2"/>
          <p:cNvSpPr>
            <a:spLocks noGrp="1"/>
          </p:cNvSpPr>
          <p:nvPr>
            <p:ph type="body" idx="1"/>
          </p:nvPr>
        </p:nvSpPr>
        <p:spPr/>
        <p:txBody>
          <a:bodyPr/>
          <a:lstStyle/>
          <a:p>
            <a:endParaRPr lang="en-US"/>
          </a:p>
        </p:txBody>
      </p:sp>
      <p:sp>
        <p:nvSpPr>
          <p:cNvPr id="4" name="Content Placeholder 3"/>
          <p:cNvSpPr>
            <a:spLocks noGrp="1"/>
          </p:cNvSpPr>
          <p:nvPr>
            <p:ph sz="half" idx="2"/>
          </p:nvPr>
        </p:nvSpPr>
        <p:spPr>
          <a:xfrm>
            <a:off x="457199" y="1151335"/>
            <a:ext cx="5374372" cy="3992165"/>
          </a:xfrm>
        </p:spPr>
        <p:txBody>
          <a:bodyPr>
            <a:normAutofit lnSpcReduction="10000"/>
          </a:bodyPr>
          <a:lstStyle/>
          <a:p>
            <a:r>
              <a:rPr lang="en-US" sz="2800" b="1" i="1" dirty="0">
                <a:solidFill>
                  <a:srgbClr val="FFC000"/>
                </a:solidFill>
                <a:effectLst>
                  <a:outerShdw blurRad="38100" dist="38100" dir="2700000" algn="tl">
                    <a:srgbClr val="000000">
                      <a:alpha val="43137"/>
                    </a:srgbClr>
                  </a:outerShdw>
                </a:effectLst>
              </a:rPr>
              <a:t>Acts 5:3, 4</a:t>
            </a:r>
            <a:r>
              <a:rPr lang="en-US" sz="2800" b="1" dirty="0">
                <a:solidFill>
                  <a:srgbClr val="FFC000"/>
                </a:solidFill>
                <a:effectLst>
                  <a:outerShdw blurRad="38100" dist="38100" dir="2700000" algn="tl">
                    <a:srgbClr val="000000">
                      <a:alpha val="43137"/>
                    </a:srgbClr>
                  </a:outerShdw>
                </a:effectLst>
              </a:rPr>
              <a:t>  </a:t>
            </a:r>
            <a:r>
              <a:rPr lang="en-US" sz="2800" i="1" dirty="0">
                <a:effectLst>
                  <a:outerShdw blurRad="38100" dist="38100" dir="2700000" algn="tl">
                    <a:srgbClr val="000000">
                      <a:alpha val="43137"/>
                    </a:srgbClr>
                  </a:outerShdw>
                </a:effectLst>
              </a:rPr>
              <a:t>But Peter said, "Ananias, why has Satan filled your heart to </a:t>
            </a:r>
            <a:r>
              <a:rPr lang="en-US" sz="2800" i="1" u="sng" dirty="0">
                <a:solidFill>
                  <a:srgbClr val="FF9900"/>
                </a:solidFill>
                <a:effectLst>
                  <a:outerShdw blurRad="38100" dist="38100" dir="2700000" algn="tl">
                    <a:srgbClr val="000000">
                      <a:alpha val="43137"/>
                    </a:srgbClr>
                  </a:outerShdw>
                </a:effectLst>
              </a:rPr>
              <a:t>lie</a:t>
            </a:r>
            <a:r>
              <a:rPr lang="en-US" sz="2800" i="1" dirty="0">
                <a:effectLst>
                  <a:outerShdw blurRad="38100" dist="38100" dir="2700000" algn="tl">
                    <a:srgbClr val="000000">
                      <a:alpha val="43137"/>
                    </a:srgbClr>
                  </a:outerShdw>
                </a:effectLst>
              </a:rPr>
              <a:t> to the Holy Spirit…?  … You have not lied to men but to </a:t>
            </a:r>
            <a:r>
              <a:rPr lang="en-US" sz="2800" i="1" u="sng" dirty="0">
                <a:solidFill>
                  <a:srgbClr val="FF9900"/>
                </a:solidFill>
                <a:effectLst>
                  <a:outerShdw blurRad="38100" dist="38100" dir="2700000" algn="tl">
                    <a:srgbClr val="000000">
                      <a:alpha val="43137"/>
                    </a:srgbClr>
                  </a:outerShdw>
                </a:effectLst>
              </a:rPr>
              <a:t>God</a:t>
            </a:r>
            <a:r>
              <a:rPr lang="en-US" sz="2800" i="1" dirty="0">
                <a:effectLst>
                  <a:outerShdw blurRad="38100" dist="38100" dir="2700000" algn="tl">
                    <a:srgbClr val="000000">
                      <a:alpha val="43137"/>
                    </a:srgbClr>
                  </a:outerShdw>
                </a:effectLst>
              </a:rPr>
              <a:t>."</a:t>
            </a:r>
            <a:endParaRPr lang="en-US" sz="2800" dirty="0">
              <a:effectLst>
                <a:outerShdw blurRad="38100" dist="38100" dir="2700000" algn="tl">
                  <a:srgbClr val="000000">
                    <a:alpha val="43137"/>
                  </a:srgbClr>
                </a:outerShdw>
              </a:effectLst>
            </a:endParaRPr>
          </a:p>
          <a:p>
            <a:r>
              <a:rPr lang="en-US" sz="2800" b="1" i="1" dirty="0">
                <a:solidFill>
                  <a:srgbClr val="FFC000"/>
                </a:solidFill>
                <a:effectLst>
                  <a:outerShdw blurRad="38100" dist="38100" dir="2700000" algn="tl">
                    <a:srgbClr val="000000">
                      <a:alpha val="43137"/>
                    </a:srgbClr>
                  </a:outerShdw>
                </a:effectLst>
              </a:rPr>
              <a:t>Ephesians 4:30</a:t>
            </a:r>
            <a:r>
              <a:rPr lang="en-US" sz="2800" dirty="0">
                <a:solidFill>
                  <a:srgbClr val="FFC000"/>
                </a:solidFill>
                <a:effectLst>
                  <a:outerShdw blurRad="38100" dist="38100" dir="2700000" algn="tl">
                    <a:srgbClr val="000000">
                      <a:alpha val="43137"/>
                    </a:srgbClr>
                  </a:outerShdw>
                </a:effectLst>
              </a:rPr>
              <a:t> </a:t>
            </a:r>
            <a:r>
              <a:rPr lang="en-US" sz="2800" i="1" dirty="0">
                <a:effectLst>
                  <a:outerShdw blurRad="38100" dist="38100" dir="2700000" algn="tl">
                    <a:srgbClr val="000000">
                      <a:alpha val="43137"/>
                    </a:srgbClr>
                  </a:outerShdw>
                </a:effectLst>
              </a:rPr>
              <a:t>And do not </a:t>
            </a:r>
            <a:r>
              <a:rPr lang="en-US" sz="2800" i="1" u="sng" dirty="0">
                <a:solidFill>
                  <a:srgbClr val="FF9900"/>
                </a:solidFill>
                <a:effectLst>
                  <a:outerShdw blurRad="38100" dist="38100" dir="2700000" algn="tl">
                    <a:srgbClr val="000000">
                      <a:alpha val="43137"/>
                    </a:srgbClr>
                  </a:outerShdw>
                </a:effectLst>
              </a:rPr>
              <a:t>grieve</a:t>
            </a:r>
            <a:r>
              <a:rPr lang="en-US" sz="2800" i="1" dirty="0">
                <a:solidFill>
                  <a:srgbClr val="FF9900"/>
                </a:solidFill>
                <a:effectLst>
                  <a:outerShdw blurRad="38100" dist="38100" dir="2700000" algn="tl">
                    <a:srgbClr val="000000">
                      <a:alpha val="43137"/>
                    </a:srgbClr>
                  </a:outerShdw>
                </a:effectLst>
              </a:rPr>
              <a:t> </a:t>
            </a:r>
            <a:r>
              <a:rPr lang="en-US" sz="2800" i="1" dirty="0">
                <a:effectLst>
                  <a:outerShdw blurRad="38100" dist="38100" dir="2700000" algn="tl">
                    <a:srgbClr val="000000">
                      <a:alpha val="43137"/>
                    </a:srgbClr>
                  </a:outerShdw>
                </a:effectLst>
              </a:rPr>
              <a:t>the Holy Spirit of God, by whom you were sealed for the day of redemption.</a:t>
            </a:r>
            <a:endParaRPr lang="en-US" sz="2800" dirty="0">
              <a:effectLst>
                <a:outerShdw blurRad="38100" dist="38100" dir="2700000" algn="tl">
                  <a:srgbClr val="000000">
                    <a:alpha val="43137"/>
                  </a:srgbClr>
                </a:outerShdw>
              </a:effectLst>
            </a:endParaRPr>
          </a:p>
          <a:p>
            <a:endParaRPr lang="en-US" dirty="0"/>
          </a:p>
        </p:txBody>
      </p:sp>
      <p:sp>
        <p:nvSpPr>
          <p:cNvPr id="5" name="Text Placeholder 4"/>
          <p:cNvSpPr>
            <a:spLocks noGrp="1"/>
          </p:cNvSpPr>
          <p:nvPr>
            <p:ph type="body" sz="quarter" idx="3"/>
          </p:nvPr>
        </p:nvSpPr>
        <p:spPr/>
        <p:txBody>
          <a:bodyPr/>
          <a:lstStyle/>
          <a:p>
            <a:endParaRPr lang="en-US"/>
          </a:p>
        </p:txBody>
      </p:sp>
      <p:sp>
        <p:nvSpPr>
          <p:cNvPr id="6" name="Content Placeholder 5"/>
          <p:cNvSpPr>
            <a:spLocks noGrp="1"/>
          </p:cNvSpPr>
          <p:nvPr>
            <p:ph sz="quarter" idx="4"/>
          </p:nvPr>
        </p:nvSpPr>
        <p:spPr/>
        <p:txBody>
          <a:bodyPr/>
          <a:lstStyle/>
          <a:p>
            <a:endParaRPr lang="en-US" dirty="0"/>
          </a:p>
        </p:txBody>
      </p:sp>
    </p:spTree>
    <p:extLst>
      <p:ext uri="{BB962C8B-B14F-4D97-AF65-F5344CB8AC3E}">
        <p14:creationId xmlns:p14="http://schemas.microsoft.com/office/powerpoint/2010/main" val="3170780929"/>
      </p:ext>
    </p:extLst>
  </p:cSld>
  <p:clrMapOvr>
    <a:masterClrMapping/>
  </p:clrMapOvr>
</p:sld>
</file>

<file path=ppt/theme/theme1.xml><?xml version="1.0" encoding="utf-8"?>
<a:theme xmlns:a="http://schemas.openxmlformats.org/drawingml/2006/main" name="Unlocking the Mysteries of the Sanctuary - Powerpoint  Templat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Unlocking the Mysteries of the Sanctuary - Powerpoint  Template</Template>
  <TotalTime>1155</TotalTime>
  <Words>1309</Words>
  <Application>Microsoft Office PowerPoint</Application>
  <PresentationFormat>On-screen Show (16:9)</PresentationFormat>
  <Paragraphs>55</Paragraphs>
  <Slides>27</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27</vt:i4>
      </vt:variant>
    </vt:vector>
  </HeadingPairs>
  <TitlesOfParts>
    <vt:vector size="30" baseType="lpstr">
      <vt:lpstr>Arial</vt:lpstr>
      <vt:lpstr>Calibri</vt:lpstr>
      <vt:lpstr>Unlocking the Mysteries of the Sanctuary - Powerpoint  Template</vt:lpstr>
      <vt:lpstr>PowerPoint Presentation</vt:lpstr>
      <vt:lpstr>PowerPoint Presentation</vt:lpstr>
      <vt:lpstr>1.  What was the lampstand made of and what kind of work was to be done in making it? </vt:lpstr>
      <vt:lpstr> 2.  How many branches did it have and how were they arranged? </vt:lpstr>
      <vt:lpstr> 3.  What was to be burned in the lamps? </vt:lpstr>
      <vt:lpstr> 4.  What does the golden lampstand tell us about Jesus and us? </vt:lpstr>
      <vt:lpstr> 5.  What does the oil represent? </vt:lpstr>
      <vt:lpstr>      The Holy Spirit and His Work </vt:lpstr>
      <vt:lpstr> 6.  Is the Holy Spirit an impersonal force, or is He God?  </vt:lpstr>
      <vt:lpstr> 7.  Was Jesus filled with the Holy Spirit?  </vt:lpstr>
      <vt:lpstr> 8.  What precious promise did Jesus make to His disciples shortly before His crucifixion? </vt:lpstr>
      <vt:lpstr> 9.  Why was it necessary for Jesus to go away? </vt:lpstr>
      <vt:lpstr> 10.  While in vision on the island of Patmos, where did the apostle John see Jesus? </vt:lpstr>
      <vt:lpstr>11.  How intimate is the Holy Spirit’s union with the believer?</vt:lpstr>
      <vt:lpstr> 12.  What promise is thus fulfilled? </vt:lpstr>
      <vt:lpstr> 13.  Is it possible to tell whether or not a person has been filled with the Holy Spirit? </vt:lpstr>
      <vt:lpstr> 14.  What “fruits” is the text here referring too? </vt:lpstr>
      <vt:lpstr> 15.  How does this love get into my heart? </vt:lpstr>
      <vt:lpstr> 16.  What is the work of the Holy Spirit? </vt:lpstr>
      <vt:lpstr> 17.  How does the Holy Spirit work through us to bring about this change? </vt:lpstr>
      <vt:lpstr> 18.  What is sanctification and how does it work? </vt:lpstr>
      <vt:lpstr> 19.  Does the Spirit fill those who deliberately break God commandments? </vt:lpstr>
      <vt:lpstr> 20.  What is the one sin that cannot be forgiven? </vt:lpstr>
      <vt:lpstr>  21.  When God blesses a person with the Holy Spirit what does He want them to do? </vt:lpstr>
      <vt:lpstr> 22.  How willing is God to give us the Holy Spirit? </vt:lpstr>
      <vt:lpstr> 23.  How does Jesus, through the Spirit, gain entrance into my heart?  </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Jorge</dc:creator>
  <cp:lastModifiedBy>Jorge</cp:lastModifiedBy>
  <cp:revision>24</cp:revision>
  <dcterms:created xsi:type="dcterms:W3CDTF">2018-11-16T04:48:47Z</dcterms:created>
  <dcterms:modified xsi:type="dcterms:W3CDTF">2022-07-15T19:11:46Z</dcterms:modified>
</cp:coreProperties>
</file>